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6" r:id="rId23"/>
  </p:sldIdLst>
  <p:sldSz cx="9144000" cy="6858000" type="screen4x3"/>
  <p:notesSz cx="9144000" cy="6858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632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  <a:tabLst>
                <a:tab pos="3978910" algn="l"/>
              </a:tabLst>
            </a:pPr>
            <a:r>
              <a:rPr b="0" i="0" u="sng" dirty="0">
                <a:latin typeface="Times New Roman"/>
                <a:cs typeface="Times New Roman"/>
              </a:rPr>
              <a:t> </a:t>
            </a:r>
            <a:r>
              <a:rPr b="0" i="0" u="sng" spc="65" dirty="0">
                <a:latin typeface="Times New Roman"/>
                <a:cs typeface="Times New Roman"/>
              </a:rPr>
              <a:t> </a:t>
            </a:r>
            <a:r>
              <a:rPr u="sng" spc="-5" dirty="0"/>
              <a:t>NCKU </a:t>
            </a:r>
            <a:r>
              <a:rPr u="sng" dirty="0"/>
              <a:t>CSIE </a:t>
            </a:r>
            <a:r>
              <a:rPr u="sng" spc="-5" dirty="0"/>
              <a:t>Programming Contest Training</a:t>
            </a:r>
            <a:r>
              <a:rPr u="sng" spc="15" dirty="0"/>
              <a:t> </a:t>
            </a:r>
            <a:r>
              <a:rPr u="sng" spc="-5" dirty="0"/>
              <a:t>Course	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879080" y="73660"/>
            <a:ext cx="1143000" cy="1069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1542414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661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7519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639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99109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666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6194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20700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666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597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2290" y="1529080"/>
            <a:ext cx="21590" cy="27940"/>
          </a:xfrm>
          <a:custGeom>
            <a:avLst/>
            <a:gdLst/>
            <a:ahLst/>
            <a:cxnLst/>
            <a:rect l="l" t="t" r="r" b="b"/>
            <a:pathLst>
              <a:path w="21590" h="27940">
                <a:moveTo>
                  <a:pt x="21589" y="0"/>
                </a:moveTo>
                <a:lnTo>
                  <a:pt x="0" y="0"/>
                </a:lnTo>
                <a:lnTo>
                  <a:pt x="0" y="26669"/>
                </a:lnTo>
                <a:lnTo>
                  <a:pt x="21589" y="27939"/>
                </a:lnTo>
                <a:lnTo>
                  <a:pt x="21589" y="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5763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303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638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5547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854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5331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605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5115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273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4912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6489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469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670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4480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92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426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13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4048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353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3832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569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3616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772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3400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988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83197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204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8298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8420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2765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863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255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8851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8233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9055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2118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927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81902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9486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81686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9702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8147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9918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81267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0134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81051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035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083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0566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8061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0782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80403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098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80187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1201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997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11417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975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11633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795528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1849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79336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1206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7912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12280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7890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124968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8689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270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78473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915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782700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1313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78054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13347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77838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13563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77622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1377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77406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3995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77190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14211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76974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1441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76758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4630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6555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1484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76339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15062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6123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15278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7590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1549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7569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15709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7547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15913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75260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1612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75044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16344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7482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1656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74625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1677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74409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16992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74193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1720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7397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174243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7376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17627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73545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1784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73329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18059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7311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1827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72910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1849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72694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18707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72478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1892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7226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19138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7204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19342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71831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1955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71628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19773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71412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1998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71196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2020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70980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20421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70764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2063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7054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20853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7033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21069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70116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2127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69900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21488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69697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2170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69481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2192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69265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22136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6904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22352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6883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22555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6861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22771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68402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22987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6818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23202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679830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2341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67767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2363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67551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23850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67335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24066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6711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24269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66903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24485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66687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2470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6647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24917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66268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2513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66052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2534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65836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25565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65620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2578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6540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25996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65189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26200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6497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2641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64770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26631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6455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2684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64338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2706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64122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27279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63906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2749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6369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277113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63474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27914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63258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2813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63055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28346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6283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28562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6262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28778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6240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289941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6219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29197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6197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2941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61760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29629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61544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2984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61341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30060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6112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30276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6090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30492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6069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30695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6047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30911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6026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31127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6004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31343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59829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3155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59613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31775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59410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31991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k object 274"/>
          <p:cNvSpPr/>
          <p:nvPr/>
        </p:nvSpPr>
        <p:spPr>
          <a:xfrm>
            <a:off x="5919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k object 275"/>
          <p:cNvSpPr/>
          <p:nvPr/>
        </p:nvSpPr>
        <p:spPr>
          <a:xfrm>
            <a:off x="322072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k object 276"/>
          <p:cNvSpPr/>
          <p:nvPr/>
        </p:nvSpPr>
        <p:spPr>
          <a:xfrm>
            <a:off x="5897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k object 277"/>
          <p:cNvSpPr/>
          <p:nvPr/>
        </p:nvSpPr>
        <p:spPr>
          <a:xfrm>
            <a:off x="32410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k object 278"/>
          <p:cNvSpPr/>
          <p:nvPr/>
        </p:nvSpPr>
        <p:spPr>
          <a:xfrm>
            <a:off x="58762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k object 279"/>
          <p:cNvSpPr/>
          <p:nvPr/>
        </p:nvSpPr>
        <p:spPr>
          <a:xfrm>
            <a:off x="32626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k object 280"/>
          <p:cNvSpPr/>
          <p:nvPr/>
        </p:nvSpPr>
        <p:spPr>
          <a:xfrm>
            <a:off x="58547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32842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k object 282"/>
          <p:cNvSpPr/>
          <p:nvPr/>
        </p:nvSpPr>
        <p:spPr>
          <a:xfrm>
            <a:off x="58331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k object 283"/>
          <p:cNvSpPr/>
          <p:nvPr/>
        </p:nvSpPr>
        <p:spPr>
          <a:xfrm>
            <a:off x="3305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k object 284"/>
          <p:cNvSpPr/>
          <p:nvPr/>
        </p:nvSpPr>
        <p:spPr>
          <a:xfrm>
            <a:off x="58127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k object 285"/>
          <p:cNvSpPr/>
          <p:nvPr/>
        </p:nvSpPr>
        <p:spPr>
          <a:xfrm>
            <a:off x="3327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k object 286"/>
          <p:cNvSpPr/>
          <p:nvPr/>
        </p:nvSpPr>
        <p:spPr>
          <a:xfrm>
            <a:off x="5791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k object 287"/>
          <p:cNvSpPr/>
          <p:nvPr/>
        </p:nvSpPr>
        <p:spPr>
          <a:xfrm>
            <a:off x="3348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k object 288"/>
          <p:cNvSpPr/>
          <p:nvPr/>
        </p:nvSpPr>
        <p:spPr>
          <a:xfrm>
            <a:off x="5769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k object 289"/>
          <p:cNvSpPr/>
          <p:nvPr/>
        </p:nvSpPr>
        <p:spPr>
          <a:xfrm>
            <a:off x="33705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k object 290"/>
          <p:cNvSpPr/>
          <p:nvPr/>
        </p:nvSpPr>
        <p:spPr>
          <a:xfrm>
            <a:off x="5748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k object 291"/>
          <p:cNvSpPr/>
          <p:nvPr/>
        </p:nvSpPr>
        <p:spPr>
          <a:xfrm>
            <a:off x="33921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k object 292"/>
          <p:cNvSpPr/>
          <p:nvPr/>
        </p:nvSpPr>
        <p:spPr>
          <a:xfrm>
            <a:off x="5726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k object 293"/>
          <p:cNvSpPr/>
          <p:nvPr/>
        </p:nvSpPr>
        <p:spPr>
          <a:xfrm>
            <a:off x="34124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k object 294"/>
          <p:cNvSpPr/>
          <p:nvPr/>
        </p:nvSpPr>
        <p:spPr>
          <a:xfrm>
            <a:off x="5704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k object 295"/>
          <p:cNvSpPr/>
          <p:nvPr/>
        </p:nvSpPr>
        <p:spPr>
          <a:xfrm>
            <a:off x="3434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k object 296"/>
          <p:cNvSpPr/>
          <p:nvPr/>
        </p:nvSpPr>
        <p:spPr>
          <a:xfrm>
            <a:off x="5683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k object 297"/>
          <p:cNvSpPr/>
          <p:nvPr/>
        </p:nvSpPr>
        <p:spPr>
          <a:xfrm>
            <a:off x="3455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k object 298"/>
          <p:cNvSpPr/>
          <p:nvPr/>
        </p:nvSpPr>
        <p:spPr>
          <a:xfrm>
            <a:off x="56616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k object 299"/>
          <p:cNvSpPr/>
          <p:nvPr/>
        </p:nvSpPr>
        <p:spPr>
          <a:xfrm>
            <a:off x="3477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k object 300"/>
          <p:cNvSpPr/>
          <p:nvPr/>
        </p:nvSpPr>
        <p:spPr>
          <a:xfrm>
            <a:off x="56413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k object 301"/>
          <p:cNvSpPr/>
          <p:nvPr/>
        </p:nvSpPr>
        <p:spPr>
          <a:xfrm>
            <a:off x="3498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k object 302"/>
          <p:cNvSpPr/>
          <p:nvPr/>
        </p:nvSpPr>
        <p:spPr>
          <a:xfrm>
            <a:off x="5619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k object 303"/>
          <p:cNvSpPr/>
          <p:nvPr/>
        </p:nvSpPr>
        <p:spPr>
          <a:xfrm>
            <a:off x="35204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k object 304"/>
          <p:cNvSpPr/>
          <p:nvPr/>
        </p:nvSpPr>
        <p:spPr>
          <a:xfrm>
            <a:off x="5598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k object 305"/>
          <p:cNvSpPr/>
          <p:nvPr/>
        </p:nvSpPr>
        <p:spPr>
          <a:xfrm>
            <a:off x="35420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k object 306"/>
          <p:cNvSpPr/>
          <p:nvPr/>
        </p:nvSpPr>
        <p:spPr>
          <a:xfrm>
            <a:off x="5576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k object 307"/>
          <p:cNvSpPr/>
          <p:nvPr/>
        </p:nvSpPr>
        <p:spPr>
          <a:xfrm>
            <a:off x="3562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k object 308"/>
          <p:cNvSpPr/>
          <p:nvPr/>
        </p:nvSpPr>
        <p:spPr>
          <a:xfrm>
            <a:off x="5554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k object 309"/>
          <p:cNvSpPr/>
          <p:nvPr/>
        </p:nvSpPr>
        <p:spPr>
          <a:xfrm>
            <a:off x="35839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k object 310"/>
          <p:cNvSpPr/>
          <p:nvPr/>
        </p:nvSpPr>
        <p:spPr>
          <a:xfrm>
            <a:off x="5533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k object 311"/>
          <p:cNvSpPr/>
          <p:nvPr/>
        </p:nvSpPr>
        <p:spPr>
          <a:xfrm>
            <a:off x="3605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k object 312"/>
          <p:cNvSpPr/>
          <p:nvPr/>
        </p:nvSpPr>
        <p:spPr>
          <a:xfrm>
            <a:off x="5511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k object 313"/>
          <p:cNvSpPr/>
          <p:nvPr/>
        </p:nvSpPr>
        <p:spPr>
          <a:xfrm>
            <a:off x="3627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k object 314"/>
          <p:cNvSpPr/>
          <p:nvPr/>
        </p:nvSpPr>
        <p:spPr>
          <a:xfrm>
            <a:off x="54902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k object 315"/>
          <p:cNvSpPr/>
          <p:nvPr/>
        </p:nvSpPr>
        <p:spPr>
          <a:xfrm>
            <a:off x="3648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k object 316"/>
          <p:cNvSpPr/>
          <p:nvPr/>
        </p:nvSpPr>
        <p:spPr>
          <a:xfrm>
            <a:off x="54686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k object 317"/>
          <p:cNvSpPr/>
          <p:nvPr/>
        </p:nvSpPr>
        <p:spPr>
          <a:xfrm>
            <a:off x="3670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k object 318"/>
          <p:cNvSpPr/>
          <p:nvPr/>
        </p:nvSpPr>
        <p:spPr>
          <a:xfrm>
            <a:off x="54483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k object 319"/>
          <p:cNvSpPr/>
          <p:nvPr/>
        </p:nvSpPr>
        <p:spPr>
          <a:xfrm>
            <a:off x="36918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k object 320"/>
          <p:cNvSpPr/>
          <p:nvPr/>
        </p:nvSpPr>
        <p:spPr>
          <a:xfrm>
            <a:off x="5426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k object 321"/>
          <p:cNvSpPr/>
          <p:nvPr/>
        </p:nvSpPr>
        <p:spPr>
          <a:xfrm>
            <a:off x="371347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k object 322"/>
          <p:cNvSpPr/>
          <p:nvPr/>
        </p:nvSpPr>
        <p:spPr>
          <a:xfrm>
            <a:off x="5405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k object 323"/>
          <p:cNvSpPr/>
          <p:nvPr/>
        </p:nvSpPr>
        <p:spPr>
          <a:xfrm>
            <a:off x="3733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k object 324"/>
          <p:cNvSpPr/>
          <p:nvPr/>
        </p:nvSpPr>
        <p:spPr>
          <a:xfrm>
            <a:off x="5383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k object 325"/>
          <p:cNvSpPr/>
          <p:nvPr/>
        </p:nvSpPr>
        <p:spPr>
          <a:xfrm>
            <a:off x="3755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k object 326"/>
          <p:cNvSpPr/>
          <p:nvPr/>
        </p:nvSpPr>
        <p:spPr>
          <a:xfrm>
            <a:off x="53619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k object 327"/>
          <p:cNvSpPr/>
          <p:nvPr/>
        </p:nvSpPr>
        <p:spPr>
          <a:xfrm>
            <a:off x="3776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k object 328"/>
          <p:cNvSpPr/>
          <p:nvPr/>
        </p:nvSpPr>
        <p:spPr>
          <a:xfrm>
            <a:off x="5340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k object 329"/>
          <p:cNvSpPr/>
          <p:nvPr/>
        </p:nvSpPr>
        <p:spPr>
          <a:xfrm>
            <a:off x="3798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k object 330"/>
          <p:cNvSpPr/>
          <p:nvPr/>
        </p:nvSpPr>
        <p:spPr>
          <a:xfrm>
            <a:off x="53187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k object 331"/>
          <p:cNvSpPr/>
          <p:nvPr/>
        </p:nvSpPr>
        <p:spPr>
          <a:xfrm>
            <a:off x="3820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k object 332"/>
          <p:cNvSpPr/>
          <p:nvPr/>
        </p:nvSpPr>
        <p:spPr>
          <a:xfrm>
            <a:off x="52971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k object 333"/>
          <p:cNvSpPr/>
          <p:nvPr/>
        </p:nvSpPr>
        <p:spPr>
          <a:xfrm>
            <a:off x="3841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k object 334"/>
          <p:cNvSpPr/>
          <p:nvPr/>
        </p:nvSpPr>
        <p:spPr>
          <a:xfrm>
            <a:off x="52768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k object 335"/>
          <p:cNvSpPr/>
          <p:nvPr/>
        </p:nvSpPr>
        <p:spPr>
          <a:xfrm>
            <a:off x="38633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k object 336"/>
          <p:cNvSpPr/>
          <p:nvPr/>
        </p:nvSpPr>
        <p:spPr>
          <a:xfrm>
            <a:off x="5255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k object 337"/>
          <p:cNvSpPr/>
          <p:nvPr/>
        </p:nvSpPr>
        <p:spPr>
          <a:xfrm>
            <a:off x="38849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k object 338"/>
          <p:cNvSpPr/>
          <p:nvPr/>
        </p:nvSpPr>
        <p:spPr>
          <a:xfrm>
            <a:off x="5233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k object 339"/>
          <p:cNvSpPr/>
          <p:nvPr/>
        </p:nvSpPr>
        <p:spPr>
          <a:xfrm>
            <a:off x="3905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k object 340"/>
          <p:cNvSpPr/>
          <p:nvPr/>
        </p:nvSpPr>
        <p:spPr>
          <a:xfrm>
            <a:off x="5212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k object 341"/>
          <p:cNvSpPr/>
          <p:nvPr/>
        </p:nvSpPr>
        <p:spPr>
          <a:xfrm>
            <a:off x="3926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k object 342"/>
          <p:cNvSpPr/>
          <p:nvPr/>
        </p:nvSpPr>
        <p:spPr>
          <a:xfrm>
            <a:off x="51904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k object 343"/>
          <p:cNvSpPr/>
          <p:nvPr/>
        </p:nvSpPr>
        <p:spPr>
          <a:xfrm>
            <a:off x="3948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k object 344"/>
          <p:cNvSpPr/>
          <p:nvPr/>
        </p:nvSpPr>
        <p:spPr>
          <a:xfrm>
            <a:off x="5168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k object 345"/>
          <p:cNvSpPr/>
          <p:nvPr/>
        </p:nvSpPr>
        <p:spPr>
          <a:xfrm>
            <a:off x="3970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k object 346"/>
          <p:cNvSpPr/>
          <p:nvPr/>
        </p:nvSpPr>
        <p:spPr>
          <a:xfrm>
            <a:off x="514857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k object 347"/>
          <p:cNvSpPr/>
          <p:nvPr/>
        </p:nvSpPr>
        <p:spPr>
          <a:xfrm>
            <a:off x="3991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k object 348"/>
          <p:cNvSpPr/>
          <p:nvPr/>
        </p:nvSpPr>
        <p:spPr>
          <a:xfrm>
            <a:off x="5126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k object 349"/>
          <p:cNvSpPr/>
          <p:nvPr/>
        </p:nvSpPr>
        <p:spPr>
          <a:xfrm>
            <a:off x="4013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k object 350"/>
          <p:cNvSpPr/>
          <p:nvPr/>
        </p:nvSpPr>
        <p:spPr>
          <a:xfrm>
            <a:off x="5105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k object 351"/>
          <p:cNvSpPr/>
          <p:nvPr/>
        </p:nvSpPr>
        <p:spPr>
          <a:xfrm>
            <a:off x="4034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k object 352"/>
          <p:cNvSpPr/>
          <p:nvPr/>
        </p:nvSpPr>
        <p:spPr>
          <a:xfrm>
            <a:off x="5083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k object 353"/>
          <p:cNvSpPr/>
          <p:nvPr/>
        </p:nvSpPr>
        <p:spPr>
          <a:xfrm>
            <a:off x="40563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k object 354"/>
          <p:cNvSpPr/>
          <p:nvPr/>
        </p:nvSpPr>
        <p:spPr>
          <a:xfrm>
            <a:off x="50622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k object 355"/>
          <p:cNvSpPr/>
          <p:nvPr/>
        </p:nvSpPr>
        <p:spPr>
          <a:xfrm>
            <a:off x="40779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k object 356"/>
          <p:cNvSpPr/>
          <p:nvPr/>
        </p:nvSpPr>
        <p:spPr>
          <a:xfrm>
            <a:off x="50406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k object 357"/>
          <p:cNvSpPr/>
          <p:nvPr/>
        </p:nvSpPr>
        <p:spPr>
          <a:xfrm>
            <a:off x="40982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k object 358"/>
          <p:cNvSpPr/>
          <p:nvPr/>
        </p:nvSpPr>
        <p:spPr>
          <a:xfrm>
            <a:off x="50190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k object 359"/>
          <p:cNvSpPr/>
          <p:nvPr/>
        </p:nvSpPr>
        <p:spPr>
          <a:xfrm>
            <a:off x="4119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k object 360"/>
          <p:cNvSpPr/>
          <p:nvPr/>
        </p:nvSpPr>
        <p:spPr>
          <a:xfrm>
            <a:off x="4997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k object 361"/>
          <p:cNvSpPr/>
          <p:nvPr/>
        </p:nvSpPr>
        <p:spPr>
          <a:xfrm>
            <a:off x="4141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k object 362"/>
          <p:cNvSpPr/>
          <p:nvPr/>
        </p:nvSpPr>
        <p:spPr>
          <a:xfrm>
            <a:off x="49758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k object 363"/>
          <p:cNvSpPr/>
          <p:nvPr/>
        </p:nvSpPr>
        <p:spPr>
          <a:xfrm>
            <a:off x="41630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k object 364"/>
          <p:cNvSpPr/>
          <p:nvPr/>
        </p:nvSpPr>
        <p:spPr>
          <a:xfrm>
            <a:off x="49555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k object 365"/>
          <p:cNvSpPr/>
          <p:nvPr/>
        </p:nvSpPr>
        <p:spPr>
          <a:xfrm>
            <a:off x="41846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k object 366"/>
          <p:cNvSpPr/>
          <p:nvPr/>
        </p:nvSpPr>
        <p:spPr>
          <a:xfrm>
            <a:off x="4933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k object 367"/>
          <p:cNvSpPr/>
          <p:nvPr/>
        </p:nvSpPr>
        <p:spPr>
          <a:xfrm>
            <a:off x="42062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k object 368"/>
          <p:cNvSpPr/>
          <p:nvPr/>
        </p:nvSpPr>
        <p:spPr>
          <a:xfrm>
            <a:off x="49123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k object 369"/>
          <p:cNvSpPr/>
          <p:nvPr/>
        </p:nvSpPr>
        <p:spPr>
          <a:xfrm>
            <a:off x="4226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k object 370"/>
          <p:cNvSpPr/>
          <p:nvPr/>
        </p:nvSpPr>
        <p:spPr>
          <a:xfrm>
            <a:off x="48907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k object 371"/>
          <p:cNvSpPr/>
          <p:nvPr/>
        </p:nvSpPr>
        <p:spPr>
          <a:xfrm>
            <a:off x="4248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k object 372"/>
          <p:cNvSpPr/>
          <p:nvPr/>
        </p:nvSpPr>
        <p:spPr>
          <a:xfrm>
            <a:off x="48691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k object 373"/>
          <p:cNvSpPr/>
          <p:nvPr/>
        </p:nvSpPr>
        <p:spPr>
          <a:xfrm>
            <a:off x="4269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k object 374"/>
          <p:cNvSpPr/>
          <p:nvPr/>
        </p:nvSpPr>
        <p:spPr>
          <a:xfrm>
            <a:off x="48475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k object 375"/>
          <p:cNvSpPr/>
          <p:nvPr/>
        </p:nvSpPr>
        <p:spPr>
          <a:xfrm>
            <a:off x="4291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k object 376"/>
          <p:cNvSpPr/>
          <p:nvPr/>
        </p:nvSpPr>
        <p:spPr>
          <a:xfrm>
            <a:off x="4826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k object 377"/>
          <p:cNvSpPr/>
          <p:nvPr/>
        </p:nvSpPr>
        <p:spPr>
          <a:xfrm>
            <a:off x="4312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k object 378"/>
          <p:cNvSpPr/>
          <p:nvPr/>
        </p:nvSpPr>
        <p:spPr>
          <a:xfrm>
            <a:off x="4804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k object 379"/>
          <p:cNvSpPr/>
          <p:nvPr/>
        </p:nvSpPr>
        <p:spPr>
          <a:xfrm>
            <a:off x="4334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k object 380"/>
          <p:cNvSpPr/>
          <p:nvPr/>
        </p:nvSpPr>
        <p:spPr>
          <a:xfrm>
            <a:off x="47840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k object 381"/>
          <p:cNvSpPr/>
          <p:nvPr/>
        </p:nvSpPr>
        <p:spPr>
          <a:xfrm>
            <a:off x="4356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k object 382"/>
          <p:cNvSpPr/>
          <p:nvPr/>
        </p:nvSpPr>
        <p:spPr>
          <a:xfrm>
            <a:off x="4762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k object 383"/>
          <p:cNvSpPr/>
          <p:nvPr/>
        </p:nvSpPr>
        <p:spPr>
          <a:xfrm>
            <a:off x="43776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k object 384"/>
          <p:cNvSpPr/>
          <p:nvPr/>
        </p:nvSpPr>
        <p:spPr>
          <a:xfrm>
            <a:off x="47409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k object 385"/>
          <p:cNvSpPr/>
          <p:nvPr/>
        </p:nvSpPr>
        <p:spPr>
          <a:xfrm>
            <a:off x="43980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k object 386"/>
          <p:cNvSpPr/>
          <p:nvPr/>
        </p:nvSpPr>
        <p:spPr>
          <a:xfrm>
            <a:off x="4719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k object 387"/>
          <p:cNvSpPr/>
          <p:nvPr/>
        </p:nvSpPr>
        <p:spPr>
          <a:xfrm>
            <a:off x="4419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k object 388"/>
          <p:cNvSpPr/>
          <p:nvPr/>
        </p:nvSpPr>
        <p:spPr>
          <a:xfrm>
            <a:off x="46977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k object 389"/>
          <p:cNvSpPr/>
          <p:nvPr/>
        </p:nvSpPr>
        <p:spPr>
          <a:xfrm>
            <a:off x="4441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k object 390"/>
          <p:cNvSpPr/>
          <p:nvPr/>
        </p:nvSpPr>
        <p:spPr>
          <a:xfrm>
            <a:off x="46761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k object 391"/>
          <p:cNvSpPr/>
          <p:nvPr/>
        </p:nvSpPr>
        <p:spPr>
          <a:xfrm>
            <a:off x="4462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k object 392"/>
          <p:cNvSpPr/>
          <p:nvPr/>
        </p:nvSpPr>
        <p:spPr>
          <a:xfrm>
            <a:off x="4654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k object 393"/>
          <p:cNvSpPr/>
          <p:nvPr/>
        </p:nvSpPr>
        <p:spPr>
          <a:xfrm>
            <a:off x="4484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bk object 394"/>
          <p:cNvSpPr/>
          <p:nvPr/>
        </p:nvSpPr>
        <p:spPr>
          <a:xfrm>
            <a:off x="4632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bk object 395"/>
          <p:cNvSpPr/>
          <p:nvPr/>
        </p:nvSpPr>
        <p:spPr>
          <a:xfrm>
            <a:off x="4505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bk object 396"/>
          <p:cNvSpPr/>
          <p:nvPr/>
        </p:nvSpPr>
        <p:spPr>
          <a:xfrm>
            <a:off x="46126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k object 397"/>
          <p:cNvSpPr/>
          <p:nvPr/>
        </p:nvSpPr>
        <p:spPr>
          <a:xfrm>
            <a:off x="4527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k object 398"/>
          <p:cNvSpPr/>
          <p:nvPr/>
        </p:nvSpPr>
        <p:spPr>
          <a:xfrm>
            <a:off x="4591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k object 399"/>
          <p:cNvSpPr/>
          <p:nvPr/>
        </p:nvSpPr>
        <p:spPr>
          <a:xfrm>
            <a:off x="4549140" y="1543050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910" y="0"/>
                </a:lnTo>
              </a:path>
            </a:pathLst>
          </a:custGeom>
          <a:ln w="2793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bk object 400"/>
          <p:cNvSpPr/>
          <p:nvPr/>
        </p:nvSpPr>
        <p:spPr>
          <a:xfrm>
            <a:off x="462855" y="6501765"/>
            <a:ext cx="3895090" cy="0"/>
          </a:xfrm>
          <a:custGeom>
            <a:avLst/>
            <a:gdLst/>
            <a:ahLst/>
            <a:cxnLst/>
            <a:rect l="l" t="t" r="r" b="b"/>
            <a:pathLst>
              <a:path w="3895090">
                <a:moveTo>
                  <a:pt x="0" y="0"/>
                </a:moveTo>
                <a:lnTo>
                  <a:pt x="3894514" y="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365F9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  <a:tabLst>
                <a:tab pos="3978910" algn="l"/>
              </a:tabLst>
            </a:pPr>
            <a:r>
              <a:rPr b="0" i="0" u="sng" dirty="0">
                <a:latin typeface="Times New Roman"/>
                <a:cs typeface="Times New Roman"/>
              </a:rPr>
              <a:t> </a:t>
            </a:r>
            <a:r>
              <a:rPr b="0" i="0" u="sng" spc="65" dirty="0">
                <a:latin typeface="Times New Roman"/>
                <a:cs typeface="Times New Roman"/>
              </a:rPr>
              <a:t> </a:t>
            </a:r>
            <a:r>
              <a:rPr u="sng" spc="-5" dirty="0"/>
              <a:t>NCKU </a:t>
            </a:r>
            <a:r>
              <a:rPr u="sng" dirty="0"/>
              <a:t>CSIE </a:t>
            </a:r>
            <a:r>
              <a:rPr u="sng" spc="-5" dirty="0"/>
              <a:t>Programming Contest Training</a:t>
            </a:r>
            <a:r>
              <a:rPr u="sng" spc="15" dirty="0"/>
              <a:t> </a:t>
            </a:r>
            <a:r>
              <a:rPr u="sng" spc="-5" dirty="0"/>
              <a:t>Course	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365F9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  <a:tabLst>
                <a:tab pos="3978910" algn="l"/>
              </a:tabLst>
            </a:pPr>
            <a:r>
              <a:rPr b="0" i="0" u="sng" dirty="0">
                <a:latin typeface="Times New Roman"/>
                <a:cs typeface="Times New Roman"/>
              </a:rPr>
              <a:t> </a:t>
            </a:r>
            <a:r>
              <a:rPr b="0" i="0" u="sng" spc="65" dirty="0">
                <a:latin typeface="Times New Roman"/>
                <a:cs typeface="Times New Roman"/>
              </a:rPr>
              <a:t> </a:t>
            </a:r>
            <a:r>
              <a:rPr u="sng" spc="-5" dirty="0"/>
              <a:t>NCKU </a:t>
            </a:r>
            <a:r>
              <a:rPr u="sng" dirty="0"/>
              <a:t>CSIE </a:t>
            </a:r>
            <a:r>
              <a:rPr u="sng" spc="-5" dirty="0"/>
              <a:t>Programming Contest Training</a:t>
            </a:r>
            <a:r>
              <a:rPr u="sng" spc="15" dirty="0"/>
              <a:t> </a:t>
            </a:r>
            <a:r>
              <a:rPr u="sng" spc="-5" dirty="0"/>
              <a:t>Course	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879080" y="73660"/>
            <a:ext cx="1143000" cy="1069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1542414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661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7519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639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99109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666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6194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20700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666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597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2290" y="1529080"/>
            <a:ext cx="21590" cy="27940"/>
          </a:xfrm>
          <a:custGeom>
            <a:avLst/>
            <a:gdLst/>
            <a:ahLst/>
            <a:cxnLst/>
            <a:rect l="l" t="t" r="r" b="b"/>
            <a:pathLst>
              <a:path w="21590" h="27940">
                <a:moveTo>
                  <a:pt x="21589" y="0"/>
                </a:moveTo>
                <a:lnTo>
                  <a:pt x="0" y="0"/>
                </a:lnTo>
                <a:lnTo>
                  <a:pt x="0" y="26669"/>
                </a:lnTo>
                <a:lnTo>
                  <a:pt x="21589" y="27939"/>
                </a:lnTo>
                <a:lnTo>
                  <a:pt x="21589" y="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5763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303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638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5547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854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5331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605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5115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273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4912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6489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469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670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4480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92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426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13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4048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353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3832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569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3616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772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3400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988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83197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204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8298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8420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2765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863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255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8851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8233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9055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2118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927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81902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9486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81686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9702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8147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9918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81267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0134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81051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035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083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0566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8061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0782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80403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098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80187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1201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997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11417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975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11633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795528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1849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79336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1206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7912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12280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7890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124968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8689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270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78473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915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782700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1313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78054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13347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77838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13563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77622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1377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77406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3995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77190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14211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76974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1441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76758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4630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6555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1484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76339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15062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6123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15278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7590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1549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7569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15709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7547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15913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75260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1612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75044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16344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7482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1656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74625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1677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74409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16992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74193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1720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7397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174243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7376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17627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73545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1784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73329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18059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7311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1827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72910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1849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72694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18707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72478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1892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7226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19138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7204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19342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71831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1955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71628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19773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71412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1998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71196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2020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70980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20421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70764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2063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7054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20853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7033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21069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70116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2127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69900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21488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69697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2170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69481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2192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69265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22136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6904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22352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6883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22555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6861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22771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68402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22987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6818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23202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679830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2341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67767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2363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67551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23850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67335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24066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6711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24269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66903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24485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66687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2470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6647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24917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66268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2513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66052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2534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65836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25565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65620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2578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6540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25996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65189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26200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6497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2641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64770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26631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6455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2684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64338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2706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64122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27279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63906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2749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6369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277113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63474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27914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63258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2813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63055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28346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6283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28562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6262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28778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6240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289941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6219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29197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6197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2941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61760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29629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61544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2984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61341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30060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6112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30276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6090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30492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6069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30695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6047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30911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6026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31127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6004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31343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59829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3155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59613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31775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59410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31991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k object 274"/>
          <p:cNvSpPr/>
          <p:nvPr/>
        </p:nvSpPr>
        <p:spPr>
          <a:xfrm>
            <a:off x="5919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k object 275"/>
          <p:cNvSpPr/>
          <p:nvPr/>
        </p:nvSpPr>
        <p:spPr>
          <a:xfrm>
            <a:off x="322072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k object 276"/>
          <p:cNvSpPr/>
          <p:nvPr/>
        </p:nvSpPr>
        <p:spPr>
          <a:xfrm>
            <a:off x="5897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k object 277"/>
          <p:cNvSpPr/>
          <p:nvPr/>
        </p:nvSpPr>
        <p:spPr>
          <a:xfrm>
            <a:off x="32410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k object 278"/>
          <p:cNvSpPr/>
          <p:nvPr/>
        </p:nvSpPr>
        <p:spPr>
          <a:xfrm>
            <a:off x="58762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k object 279"/>
          <p:cNvSpPr/>
          <p:nvPr/>
        </p:nvSpPr>
        <p:spPr>
          <a:xfrm>
            <a:off x="32626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k object 280"/>
          <p:cNvSpPr/>
          <p:nvPr/>
        </p:nvSpPr>
        <p:spPr>
          <a:xfrm>
            <a:off x="58547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32842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k object 282"/>
          <p:cNvSpPr/>
          <p:nvPr/>
        </p:nvSpPr>
        <p:spPr>
          <a:xfrm>
            <a:off x="58331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k object 283"/>
          <p:cNvSpPr/>
          <p:nvPr/>
        </p:nvSpPr>
        <p:spPr>
          <a:xfrm>
            <a:off x="3305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k object 284"/>
          <p:cNvSpPr/>
          <p:nvPr/>
        </p:nvSpPr>
        <p:spPr>
          <a:xfrm>
            <a:off x="58127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k object 285"/>
          <p:cNvSpPr/>
          <p:nvPr/>
        </p:nvSpPr>
        <p:spPr>
          <a:xfrm>
            <a:off x="3327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k object 286"/>
          <p:cNvSpPr/>
          <p:nvPr/>
        </p:nvSpPr>
        <p:spPr>
          <a:xfrm>
            <a:off x="5791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k object 287"/>
          <p:cNvSpPr/>
          <p:nvPr/>
        </p:nvSpPr>
        <p:spPr>
          <a:xfrm>
            <a:off x="3348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k object 288"/>
          <p:cNvSpPr/>
          <p:nvPr/>
        </p:nvSpPr>
        <p:spPr>
          <a:xfrm>
            <a:off x="5769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k object 289"/>
          <p:cNvSpPr/>
          <p:nvPr/>
        </p:nvSpPr>
        <p:spPr>
          <a:xfrm>
            <a:off x="33705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k object 290"/>
          <p:cNvSpPr/>
          <p:nvPr/>
        </p:nvSpPr>
        <p:spPr>
          <a:xfrm>
            <a:off x="5748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k object 291"/>
          <p:cNvSpPr/>
          <p:nvPr/>
        </p:nvSpPr>
        <p:spPr>
          <a:xfrm>
            <a:off x="33921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k object 292"/>
          <p:cNvSpPr/>
          <p:nvPr/>
        </p:nvSpPr>
        <p:spPr>
          <a:xfrm>
            <a:off x="5726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k object 293"/>
          <p:cNvSpPr/>
          <p:nvPr/>
        </p:nvSpPr>
        <p:spPr>
          <a:xfrm>
            <a:off x="34124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k object 294"/>
          <p:cNvSpPr/>
          <p:nvPr/>
        </p:nvSpPr>
        <p:spPr>
          <a:xfrm>
            <a:off x="5704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k object 295"/>
          <p:cNvSpPr/>
          <p:nvPr/>
        </p:nvSpPr>
        <p:spPr>
          <a:xfrm>
            <a:off x="3434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k object 296"/>
          <p:cNvSpPr/>
          <p:nvPr/>
        </p:nvSpPr>
        <p:spPr>
          <a:xfrm>
            <a:off x="5683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k object 297"/>
          <p:cNvSpPr/>
          <p:nvPr/>
        </p:nvSpPr>
        <p:spPr>
          <a:xfrm>
            <a:off x="3455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k object 298"/>
          <p:cNvSpPr/>
          <p:nvPr/>
        </p:nvSpPr>
        <p:spPr>
          <a:xfrm>
            <a:off x="56616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k object 299"/>
          <p:cNvSpPr/>
          <p:nvPr/>
        </p:nvSpPr>
        <p:spPr>
          <a:xfrm>
            <a:off x="3477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k object 300"/>
          <p:cNvSpPr/>
          <p:nvPr/>
        </p:nvSpPr>
        <p:spPr>
          <a:xfrm>
            <a:off x="56413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k object 301"/>
          <p:cNvSpPr/>
          <p:nvPr/>
        </p:nvSpPr>
        <p:spPr>
          <a:xfrm>
            <a:off x="3498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k object 302"/>
          <p:cNvSpPr/>
          <p:nvPr/>
        </p:nvSpPr>
        <p:spPr>
          <a:xfrm>
            <a:off x="5619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k object 303"/>
          <p:cNvSpPr/>
          <p:nvPr/>
        </p:nvSpPr>
        <p:spPr>
          <a:xfrm>
            <a:off x="35204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k object 304"/>
          <p:cNvSpPr/>
          <p:nvPr/>
        </p:nvSpPr>
        <p:spPr>
          <a:xfrm>
            <a:off x="5598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k object 305"/>
          <p:cNvSpPr/>
          <p:nvPr/>
        </p:nvSpPr>
        <p:spPr>
          <a:xfrm>
            <a:off x="35420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k object 306"/>
          <p:cNvSpPr/>
          <p:nvPr/>
        </p:nvSpPr>
        <p:spPr>
          <a:xfrm>
            <a:off x="5576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k object 307"/>
          <p:cNvSpPr/>
          <p:nvPr/>
        </p:nvSpPr>
        <p:spPr>
          <a:xfrm>
            <a:off x="3562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k object 308"/>
          <p:cNvSpPr/>
          <p:nvPr/>
        </p:nvSpPr>
        <p:spPr>
          <a:xfrm>
            <a:off x="5554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k object 309"/>
          <p:cNvSpPr/>
          <p:nvPr/>
        </p:nvSpPr>
        <p:spPr>
          <a:xfrm>
            <a:off x="35839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k object 310"/>
          <p:cNvSpPr/>
          <p:nvPr/>
        </p:nvSpPr>
        <p:spPr>
          <a:xfrm>
            <a:off x="5533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k object 311"/>
          <p:cNvSpPr/>
          <p:nvPr/>
        </p:nvSpPr>
        <p:spPr>
          <a:xfrm>
            <a:off x="3605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k object 312"/>
          <p:cNvSpPr/>
          <p:nvPr/>
        </p:nvSpPr>
        <p:spPr>
          <a:xfrm>
            <a:off x="5511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k object 313"/>
          <p:cNvSpPr/>
          <p:nvPr/>
        </p:nvSpPr>
        <p:spPr>
          <a:xfrm>
            <a:off x="3627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k object 314"/>
          <p:cNvSpPr/>
          <p:nvPr/>
        </p:nvSpPr>
        <p:spPr>
          <a:xfrm>
            <a:off x="54902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k object 315"/>
          <p:cNvSpPr/>
          <p:nvPr/>
        </p:nvSpPr>
        <p:spPr>
          <a:xfrm>
            <a:off x="3648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k object 316"/>
          <p:cNvSpPr/>
          <p:nvPr/>
        </p:nvSpPr>
        <p:spPr>
          <a:xfrm>
            <a:off x="54686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k object 317"/>
          <p:cNvSpPr/>
          <p:nvPr/>
        </p:nvSpPr>
        <p:spPr>
          <a:xfrm>
            <a:off x="3670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k object 318"/>
          <p:cNvSpPr/>
          <p:nvPr/>
        </p:nvSpPr>
        <p:spPr>
          <a:xfrm>
            <a:off x="54483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k object 319"/>
          <p:cNvSpPr/>
          <p:nvPr/>
        </p:nvSpPr>
        <p:spPr>
          <a:xfrm>
            <a:off x="36918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k object 320"/>
          <p:cNvSpPr/>
          <p:nvPr/>
        </p:nvSpPr>
        <p:spPr>
          <a:xfrm>
            <a:off x="5426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k object 321"/>
          <p:cNvSpPr/>
          <p:nvPr/>
        </p:nvSpPr>
        <p:spPr>
          <a:xfrm>
            <a:off x="371347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k object 322"/>
          <p:cNvSpPr/>
          <p:nvPr/>
        </p:nvSpPr>
        <p:spPr>
          <a:xfrm>
            <a:off x="5405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k object 323"/>
          <p:cNvSpPr/>
          <p:nvPr/>
        </p:nvSpPr>
        <p:spPr>
          <a:xfrm>
            <a:off x="3733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k object 324"/>
          <p:cNvSpPr/>
          <p:nvPr/>
        </p:nvSpPr>
        <p:spPr>
          <a:xfrm>
            <a:off x="5383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k object 325"/>
          <p:cNvSpPr/>
          <p:nvPr/>
        </p:nvSpPr>
        <p:spPr>
          <a:xfrm>
            <a:off x="3755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k object 326"/>
          <p:cNvSpPr/>
          <p:nvPr/>
        </p:nvSpPr>
        <p:spPr>
          <a:xfrm>
            <a:off x="53619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k object 327"/>
          <p:cNvSpPr/>
          <p:nvPr/>
        </p:nvSpPr>
        <p:spPr>
          <a:xfrm>
            <a:off x="3776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k object 328"/>
          <p:cNvSpPr/>
          <p:nvPr/>
        </p:nvSpPr>
        <p:spPr>
          <a:xfrm>
            <a:off x="5340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k object 329"/>
          <p:cNvSpPr/>
          <p:nvPr/>
        </p:nvSpPr>
        <p:spPr>
          <a:xfrm>
            <a:off x="3798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k object 330"/>
          <p:cNvSpPr/>
          <p:nvPr/>
        </p:nvSpPr>
        <p:spPr>
          <a:xfrm>
            <a:off x="53187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k object 331"/>
          <p:cNvSpPr/>
          <p:nvPr/>
        </p:nvSpPr>
        <p:spPr>
          <a:xfrm>
            <a:off x="3820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k object 332"/>
          <p:cNvSpPr/>
          <p:nvPr/>
        </p:nvSpPr>
        <p:spPr>
          <a:xfrm>
            <a:off x="52971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k object 333"/>
          <p:cNvSpPr/>
          <p:nvPr/>
        </p:nvSpPr>
        <p:spPr>
          <a:xfrm>
            <a:off x="3841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k object 334"/>
          <p:cNvSpPr/>
          <p:nvPr/>
        </p:nvSpPr>
        <p:spPr>
          <a:xfrm>
            <a:off x="52768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k object 335"/>
          <p:cNvSpPr/>
          <p:nvPr/>
        </p:nvSpPr>
        <p:spPr>
          <a:xfrm>
            <a:off x="38633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k object 336"/>
          <p:cNvSpPr/>
          <p:nvPr/>
        </p:nvSpPr>
        <p:spPr>
          <a:xfrm>
            <a:off x="5255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k object 337"/>
          <p:cNvSpPr/>
          <p:nvPr/>
        </p:nvSpPr>
        <p:spPr>
          <a:xfrm>
            <a:off x="38849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k object 338"/>
          <p:cNvSpPr/>
          <p:nvPr/>
        </p:nvSpPr>
        <p:spPr>
          <a:xfrm>
            <a:off x="5233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k object 339"/>
          <p:cNvSpPr/>
          <p:nvPr/>
        </p:nvSpPr>
        <p:spPr>
          <a:xfrm>
            <a:off x="3905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k object 340"/>
          <p:cNvSpPr/>
          <p:nvPr/>
        </p:nvSpPr>
        <p:spPr>
          <a:xfrm>
            <a:off x="5212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k object 341"/>
          <p:cNvSpPr/>
          <p:nvPr/>
        </p:nvSpPr>
        <p:spPr>
          <a:xfrm>
            <a:off x="3926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k object 342"/>
          <p:cNvSpPr/>
          <p:nvPr/>
        </p:nvSpPr>
        <p:spPr>
          <a:xfrm>
            <a:off x="51904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k object 343"/>
          <p:cNvSpPr/>
          <p:nvPr/>
        </p:nvSpPr>
        <p:spPr>
          <a:xfrm>
            <a:off x="3948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k object 344"/>
          <p:cNvSpPr/>
          <p:nvPr/>
        </p:nvSpPr>
        <p:spPr>
          <a:xfrm>
            <a:off x="5168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k object 345"/>
          <p:cNvSpPr/>
          <p:nvPr/>
        </p:nvSpPr>
        <p:spPr>
          <a:xfrm>
            <a:off x="3970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k object 346"/>
          <p:cNvSpPr/>
          <p:nvPr/>
        </p:nvSpPr>
        <p:spPr>
          <a:xfrm>
            <a:off x="514857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k object 347"/>
          <p:cNvSpPr/>
          <p:nvPr/>
        </p:nvSpPr>
        <p:spPr>
          <a:xfrm>
            <a:off x="3991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k object 348"/>
          <p:cNvSpPr/>
          <p:nvPr/>
        </p:nvSpPr>
        <p:spPr>
          <a:xfrm>
            <a:off x="5126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k object 349"/>
          <p:cNvSpPr/>
          <p:nvPr/>
        </p:nvSpPr>
        <p:spPr>
          <a:xfrm>
            <a:off x="4013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k object 350"/>
          <p:cNvSpPr/>
          <p:nvPr/>
        </p:nvSpPr>
        <p:spPr>
          <a:xfrm>
            <a:off x="5105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k object 351"/>
          <p:cNvSpPr/>
          <p:nvPr/>
        </p:nvSpPr>
        <p:spPr>
          <a:xfrm>
            <a:off x="4034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k object 352"/>
          <p:cNvSpPr/>
          <p:nvPr/>
        </p:nvSpPr>
        <p:spPr>
          <a:xfrm>
            <a:off x="5083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k object 353"/>
          <p:cNvSpPr/>
          <p:nvPr/>
        </p:nvSpPr>
        <p:spPr>
          <a:xfrm>
            <a:off x="40563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k object 354"/>
          <p:cNvSpPr/>
          <p:nvPr/>
        </p:nvSpPr>
        <p:spPr>
          <a:xfrm>
            <a:off x="50622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k object 355"/>
          <p:cNvSpPr/>
          <p:nvPr/>
        </p:nvSpPr>
        <p:spPr>
          <a:xfrm>
            <a:off x="40779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k object 356"/>
          <p:cNvSpPr/>
          <p:nvPr/>
        </p:nvSpPr>
        <p:spPr>
          <a:xfrm>
            <a:off x="50406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k object 357"/>
          <p:cNvSpPr/>
          <p:nvPr/>
        </p:nvSpPr>
        <p:spPr>
          <a:xfrm>
            <a:off x="40982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k object 358"/>
          <p:cNvSpPr/>
          <p:nvPr/>
        </p:nvSpPr>
        <p:spPr>
          <a:xfrm>
            <a:off x="50190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k object 359"/>
          <p:cNvSpPr/>
          <p:nvPr/>
        </p:nvSpPr>
        <p:spPr>
          <a:xfrm>
            <a:off x="4119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k object 360"/>
          <p:cNvSpPr/>
          <p:nvPr/>
        </p:nvSpPr>
        <p:spPr>
          <a:xfrm>
            <a:off x="4997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k object 361"/>
          <p:cNvSpPr/>
          <p:nvPr/>
        </p:nvSpPr>
        <p:spPr>
          <a:xfrm>
            <a:off x="4141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k object 362"/>
          <p:cNvSpPr/>
          <p:nvPr/>
        </p:nvSpPr>
        <p:spPr>
          <a:xfrm>
            <a:off x="49758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k object 363"/>
          <p:cNvSpPr/>
          <p:nvPr/>
        </p:nvSpPr>
        <p:spPr>
          <a:xfrm>
            <a:off x="41630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k object 364"/>
          <p:cNvSpPr/>
          <p:nvPr/>
        </p:nvSpPr>
        <p:spPr>
          <a:xfrm>
            <a:off x="49555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k object 365"/>
          <p:cNvSpPr/>
          <p:nvPr/>
        </p:nvSpPr>
        <p:spPr>
          <a:xfrm>
            <a:off x="41846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k object 366"/>
          <p:cNvSpPr/>
          <p:nvPr/>
        </p:nvSpPr>
        <p:spPr>
          <a:xfrm>
            <a:off x="4933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k object 367"/>
          <p:cNvSpPr/>
          <p:nvPr/>
        </p:nvSpPr>
        <p:spPr>
          <a:xfrm>
            <a:off x="42062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k object 368"/>
          <p:cNvSpPr/>
          <p:nvPr/>
        </p:nvSpPr>
        <p:spPr>
          <a:xfrm>
            <a:off x="49123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k object 369"/>
          <p:cNvSpPr/>
          <p:nvPr/>
        </p:nvSpPr>
        <p:spPr>
          <a:xfrm>
            <a:off x="4226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k object 370"/>
          <p:cNvSpPr/>
          <p:nvPr/>
        </p:nvSpPr>
        <p:spPr>
          <a:xfrm>
            <a:off x="48907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k object 371"/>
          <p:cNvSpPr/>
          <p:nvPr/>
        </p:nvSpPr>
        <p:spPr>
          <a:xfrm>
            <a:off x="4248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k object 372"/>
          <p:cNvSpPr/>
          <p:nvPr/>
        </p:nvSpPr>
        <p:spPr>
          <a:xfrm>
            <a:off x="48691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k object 373"/>
          <p:cNvSpPr/>
          <p:nvPr/>
        </p:nvSpPr>
        <p:spPr>
          <a:xfrm>
            <a:off x="4269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k object 374"/>
          <p:cNvSpPr/>
          <p:nvPr/>
        </p:nvSpPr>
        <p:spPr>
          <a:xfrm>
            <a:off x="48475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k object 375"/>
          <p:cNvSpPr/>
          <p:nvPr/>
        </p:nvSpPr>
        <p:spPr>
          <a:xfrm>
            <a:off x="4291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k object 376"/>
          <p:cNvSpPr/>
          <p:nvPr/>
        </p:nvSpPr>
        <p:spPr>
          <a:xfrm>
            <a:off x="4826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k object 377"/>
          <p:cNvSpPr/>
          <p:nvPr/>
        </p:nvSpPr>
        <p:spPr>
          <a:xfrm>
            <a:off x="4312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k object 378"/>
          <p:cNvSpPr/>
          <p:nvPr/>
        </p:nvSpPr>
        <p:spPr>
          <a:xfrm>
            <a:off x="4804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k object 379"/>
          <p:cNvSpPr/>
          <p:nvPr/>
        </p:nvSpPr>
        <p:spPr>
          <a:xfrm>
            <a:off x="4334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k object 380"/>
          <p:cNvSpPr/>
          <p:nvPr/>
        </p:nvSpPr>
        <p:spPr>
          <a:xfrm>
            <a:off x="47840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k object 381"/>
          <p:cNvSpPr/>
          <p:nvPr/>
        </p:nvSpPr>
        <p:spPr>
          <a:xfrm>
            <a:off x="4356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k object 382"/>
          <p:cNvSpPr/>
          <p:nvPr/>
        </p:nvSpPr>
        <p:spPr>
          <a:xfrm>
            <a:off x="4762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k object 383"/>
          <p:cNvSpPr/>
          <p:nvPr/>
        </p:nvSpPr>
        <p:spPr>
          <a:xfrm>
            <a:off x="43776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k object 384"/>
          <p:cNvSpPr/>
          <p:nvPr/>
        </p:nvSpPr>
        <p:spPr>
          <a:xfrm>
            <a:off x="47409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k object 385"/>
          <p:cNvSpPr/>
          <p:nvPr/>
        </p:nvSpPr>
        <p:spPr>
          <a:xfrm>
            <a:off x="43980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k object 386"/>
          <p:cNvSpPr/>
          <p:nvPr/>
        </p:nvSpPr>
        <p:spPr>
          <a:xfrm>
            <a:off x="4719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k object 387"/>
          <p:cNvSpPr/>
          <p:nvPr/>
        </p:nvSpPr>
        <p:spPr>
          <a:xfrm>
            <a:off x="4419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k object 388"/>
          <p:cNvSpPr/>
          <p:nvPr/>
        </p:nvSpPr>
        <p:spPr>
          <a:xfrm>
            <a:off x="46977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k object 389"/>
          <p:cNvSpPr/>
          <p:nvPr/>
        </p:nvSpPr>
        <p:spPr>
          <a:xfrm>
            <a:off x="4441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k object 390"/>
          <p:cNvSpPr/>
          <p:nvPr/>
        </p:nvSpPr>
        <p:spPr>
          <a:xfrm>
            <a:off x="46761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k object 391"/>
          <p:cNvSpPr/>
          <p:nvPr/>
        </p:nvSpPr>
        <p:spPr>
          <a:xfrm>
            <a:off x="4462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k object 392"/>
          <p:cNvSpPr/>
          <p:nvPr/>
        </p:nvSpPr>
        <p:spPr>
          <a:xfrm>
            <a:off x="4654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k object 393"/>
          <p:cNvSpPr/>
          <p:nvPr/>
        </p:nvSpPr>
        <p:spPr>
          <a:xfrm>
            <a:off x="4484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bk object 394"/>
          <p:cNvSpPr/>
          <p:nvPr/>
        </p:nvSpPr>
        <p:spPr>
          <a:xfrm>
            <a:off x="4632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bk object 395"/>
          <p:cNvSpPr/>
          <p:nvPr/>
        </p:nvSpPr>
        <p:spPr>
          <a:xfrm>
            <a:off x="4505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bk object 396"/>
          <p:cNvSpPr/>
          <p:nvPr/>
        </p:nvSpPr>
        <p:spPr>
          <a:xfrm>
            <a:off x="46126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k object 397"/>
          <p:cNvSpPr/>
          <p:nvPr/>
        </p:nvSpPr>
        <p:spPr>
          <a:xfrm>
            <a:off x="4527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k object 398"/>
          <p:cNvSpPr/>
          <p:nvPr/>
        </p:nvSpPr>
        <p:spPr>
          <a:xfrm>
            <a:off x="4591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k object 399"/>
          <p:cNvSpPr/>
          <p:nvPr/>
        </p:nvSpPr>
        <p:spPr>
          <a:xfrm>
            <a:off x="4549140" y="1543050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910" y="0"/>
                </a:lnTo>
              </a:path>
            </a:pathLst>
          </a:custGeom>
          <a:ln w="2793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bk object 400"/>
          <p:cNvSpPr/>
          <p:nvPr/>
        </p:nvSpPr>
        <p:spPr>
          <a:xfrm>
            <a:off x="462855" y="6501765"/>
            <a:ext cx="3895090" cy="0"/>
          </a:xfrm>
          <a:custGeom>
            <a:avLst/>
            <a:gdLst/>
            <a:ahLst/>
            <a:cxnLst/>
            <a:rect l="l" t="t" r="r" b="b"/>
            <a:pathLst>
              <a:path w="3895090">
                <a:moveTo>
                  <a:pt x="0" y="0"/>
                </a:moveTo>
                <a:lnTo>
                  <a:pt x="3894514" y="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365F9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  <a:tabLst>
                <a:tab pos="3978910" algn="l"/>
              </a:tabLst>
            </a:pPr>
            <a:r>
              <a:rPr b="0" i="0" u="sng" dirty="0">
                <a:latin typeface="Times New Roman"/>
                <a:cs typeface="Times New Roman"/>
              </a:rPr>
              <a:t> </a:t>
            </a:r>
            <a:r>
              <a:rPr b="0" i="0" u="sng" spc="65" dirty="0">
                <a:latin typeface="Times New Roman"/>
                <a:cs typeface="Times New Roman"/>
              </a:rPr>
              <a:t> </a:t>
            </a:r>
            <a:r>
              <a:rPr u="sng" spc="-5" dirty="0"/>
              <a:t>NCKU </a:t>
            </a:r>
            <a:r>
              <a:rPr u="sng" dirty="0"/>
              <a:t>CSIE </a:t>
            </a:r>
            <a:r>
              <a:rPr u="sng" spc="-5" dirty="0"/>
              <a:t>Programming Contest Training</a:t>
            </a:r>
            <a:r>
              <a:rPr u="sng" spc="15" dirty="0"/>
              <a:t> </a:t>
            </a:r>
            <a:r>
              <a:rPr u="sng" spc="-5" dirty="0"/>
              <a:t>Course	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879080" y="73660"/>
            <a:ext cx="1143000" cy="10693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1542414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661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7519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639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99109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666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6194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20700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666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597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2290" y="1529080"/>
            <a:ext cx="21590" cy="27940"/>
          </a:xfrm>
          <a:custGeom>
            <a:avLst/>
            <a:gdLst/>
            <a:ahLst/>
            <a:cxnLst/>
            <a:rect l="l" t="t" r="r" b="b"/>
            <a:pathLst>
              <a:path w="21590" h="27940">
                <a:moveTo>
                  <a:pt x="21589" y="0"/>
                </a:moveTo>
                <a:lnTo>
                  <a:pt x="0" y="0"/>
                </a:lnTo>
                <a:lnTo>
                  <a:pt x="0" y="26669"/>
                </a:lnTo>
                <a:lnTo>
                  <a:pt x="21589" y="27939"/>
                </a:lnTo>
                <a:lnTo>
                  <a:pt x="21589" y="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5763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303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638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5547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854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5331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605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5115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273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4912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6489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469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670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4480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92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426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13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4048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353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3832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569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3616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772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3400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988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83197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204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8298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8420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2765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863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255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8851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8233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9055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2118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927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81902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9486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81686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9702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8147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9918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81267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0134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81051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035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083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0566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8061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0782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80403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098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80187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1201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997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11417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975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11633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795528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1849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79336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1206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7912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12280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7890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124968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8689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270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78473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915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782700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1313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78054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13347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77838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13563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77622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1377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77406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3995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77190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14211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76974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1441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76758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4630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6555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1484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76339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15062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6123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15278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7590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1549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7569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15709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7547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15913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75260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1612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75044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16344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7482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1656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74625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1677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74409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16992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74193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1720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7397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174243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7376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17627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73545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1784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73329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18059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7311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1827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72910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1849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72694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18707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72478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1892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7226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19138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7204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19342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71831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1955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71628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19773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71412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1998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71196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2020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70980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20421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70764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2063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7054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20853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7033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21069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70116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2127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69900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21488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69697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2170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69481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2192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69265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22136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6904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22352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6883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22555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6861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22771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68402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22987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6818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23202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679830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2341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67767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2363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67551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23850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67335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24066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6711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24269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66903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24485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66687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2470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6647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24917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66268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2513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66052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2534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65836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25565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65620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2578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6540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25996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65189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26200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6497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2641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64770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26631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6455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2684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64338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2706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64122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27279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63906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2749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6369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277113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63474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27914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63258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2813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63055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28346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6283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28562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6262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28778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6240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289941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6219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29197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6197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2941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61760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29629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61544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2984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61341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30060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6112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30276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6090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30492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6069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30695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6047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30911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6026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31127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6004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31343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59829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3155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59613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31775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59410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31991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k object 274"/>
          <p:cNvSpPr/>
          <p:nvPr/>
        </p:nvSpPr>
        <p:spPr>
          <a:xfrm>
            <a:off x="5919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k object 275"/>
          <p:cNvSpPr/>
          <p:nvPr/>
        </p:nvSpPr>
        <p:spPr>
          <a:xfrm>
            <a:off x="322072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k object 276"/>
          <p:cNvSpPr/>
          <p:nvPr/>
        </p:nvSpPr>
        <p:spPr>
          <a:xfrm>
            <a:off x="5897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k object 277"/>
          <p:cNvSpPr/>
          <p:nvPr/>
        </p:nvSpPr>
        <p:spPr>
          <a:xfrm>
            <a:off x="32410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k object 278"/>
          <p:cNvSpPr/>
          <p:nvPr/>
        </p:nvSpPr>
        <p:spPr>
          <a:xfrm>
            <a:off x="58762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k object 279"/>
          <p:cNvSpPr/>
          <p:nvPr/>
        </p:nvSpPr>
        <p:spPr>
          <a:xfrm>
            <a:off x="32626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k object 280"/>
          <p:cNvSpPr/>
          <p:nvPr/>
        </p:nvSpPr>
        <p:spPr>
          <a:xfrm>
            <a:off x="58547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32842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k object 282"/>
          <p:cNvSpPr/>
          <p:nvPr/>
        </p:nvSpPr>
        <p:spPr>
          <a:xfrm>
            <a:off x="58331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k object 283"/>
          <p:cNvSpPr/>
          <p:nvPr/>
        </p:nvSpPr>
        <p:spPr>
          <a:xfrm>
            <a:off x="3305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k object 284"/>
          <p:cNvSpPr/>
          <p:nvPr/>
        </p:nvSpPr>
        <p:spPr>
          <a:xfrm>
            <a:off x="58127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k object 285"/>
          <p:cNvSpPr/>
          <p:nvPr/>
        </p:nvSpPr>
        <p:spPr>
          <a:xfrm>
            <a:off x="3327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k object 286"/>
          <p:cNvSpPr/>
          <p:nvPr/>
        </p:nvSpPr>
        <p:spPr>
          <a:xfrm>
            <a:off x="5791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k object 287"/>
          <p:cNvSpPr/>
          <p:nvPr/>
        </p:nvSpPr>
        <p:spPr>
          <a:xfrm>
            <a:off x="3348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k object 288"/>
          <p:cNvSpPr/>
          <p:nvPr/>
        </p:nvSpPr>
        <p:spPr>
          <a:xfrm>
            <a:off x="5769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k object 289"/>
          <p:cNvSpPr/>
          <p:nvPr/>
        </p:nvSpPr>
        <p:spPr>
          <a:xfrm>
            <a:off x="33705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k object 290"/>
          <p:cNvSpPr/>
          <p:nvPr/>
        </p:nvSpPr>
        <p:spPr>
          <a:xfrm>
            <a:off x="5748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k object 291"/>
          <p:cNvSpPr/>
          <p:nvPr/>
        </p:nvSpPr>
        <p:spPr>
          <a:xfrm>
            <a:off x="33921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k object 292"/>
          <p:cNvSpPr/>
          <p:nvPr/>
        </p:nvSpPr>
        <p:spPr>
          <a:xfrm>
            <a:off x="5726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k object 293"/>
          <p:cNvSpPr/>
          <p:nvPr/>
        </p:nvSpPr>
        <p:spPr>
          <a:xfrm>
            <a:off x="34124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k object 294"/>
          <p:cNvSpPr/>
          <p:nvPr/>
        </p:nvSpPr>
        <p:spPr>
          <a:xfrm>
            <a:off x="5704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k object 295"/>
          <p:cNvSpPr/>
          <p:nvPr/>
        </p:nvSpPr>
        <p:spPr>
          <a:xfrm>
            <a:off x="3434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k object 296"/>
          <p:cNvSpPr/>
          <p:nvPr/>
        </p:nvSpPr>
        <p:spPr>
          <a:xfrm>
            <a:off x="5683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k object 297"/>
          <p:cNvSpPr/>
          <p:nvPr/>
        </p:nvSpPr>
        <p:spPr>
          <a:xfrm>
            <a:off x="3455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k object 298"/>
          <p:cNvSpPr/>
          <p:nvPr/>
        </p:nvSpPr>
        <p:spPr>
          <a:xfrm>
            <a:off x="56616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k object 299"/>
          <p:cNvSpPr/>
          <p:nvPr/>
        </p:nvSpPr>
        <p:spPr>
          <a:xfrm>
            <a:off x="3477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k object 300"/>
          <p:cNvSpPr/>
          <p:nvPr/>
        </p:nvSpPr>
        <p:spPr>
          <a:xfrm>
            <a:off x="56413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k object 301"/>
          <p:cNvSpPr/>
          <p:nvPr/>
        </p:nvSpPr>
        <p:spPr>
          <a:xfrm>
            <a:off x="3498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k object 302"/>
          <p:cNvSpPr/>
          <p:nvPr/>
        </p:nvSpPr>
        <p:spPr>
          <a:xfrm>
            <a:off x="5619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k object 303"/>
          <p:cNvSpPr/>
          <p:nvPr/>
        </p:nvSpPr>
        <p:spPr>
          <a:xfrm>
            <a:off x="35204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k object 304"/>
          <p:cNvSpPr/>
          <p:nvPr/>
        </p:nvSpPr>
        <p:spPr>
          <a:xfrm>
            <a:off x="5598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k object 305"/>
          <p:cNvSpPr/>
          <p:nvPr/>
        </p:nvSpPr>
        <p:spPr>
          <a:xfrm>
            <a:off x="35420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k object 306"/>
          <p:cNvSpPr/>
          <p:nvPr/>
        </p:nvSpPr>
        <p:spPr>
          <a:xfrm>
            <a:off x="5576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k object 307"/>
          <p:cNvSpPr/>
          <p:nvPr/>
        </p:nvSpPr>
        <p:spPr>
          <a:xfrm>
            <a:off x="3562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k object 308"/>
          <p:cNvSpPr/>
          <p:nvPr/>
        </p:nvSpPr>
        <p:spPr>
          <a:xfrm>
            <a:off x="5554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k object 309"/>
          <p:cNvSpPr/>
          <p:nvPr/>
        </p:nvSpPr>
        <p:spPr>
          <a:xfrm>
            <a:off x="35839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k object 310"/>
          <p:cNvSpPr/>
          <p:nvPr/>
        </p:nvSpPr>
        <p:spPr>
          <a:xfrm>
            <a:off x="5533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k object 311"/>
          <p:cNvSpPr/>
          <p:nvPr/>
        </p:nvSpPr>
        <p:spPr>
          <a:xfrm>
            <a:off x="3605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k object 312"/>
          <p:cNvSpPr/>
          <p:nvPr/>
        </p:nvSpPr>
        <p:spPr>
          <a:xfrm>
            <a:off x="5511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k object 313"/>
          <p:cNvSpPr/>
          <p:nvPr/>
        </p:nvSpPr>
        <p:spPr>
          <a:xfrm>
            <a:off x="3627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k object 314"/>
          <p:cNvSpPr/>
          <p:nvPr/>
        </p:nvSpPr>
        <p:spPr>
          <a:xfrm>
            <a:off x="54902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k object 315"/>
          <p:cNvSpPr/>
          <p:nvPr/>
        </p:nvSpPr>
        <p:spPr>
          <a:xfrm>
            <a:off x="3648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k object 316"/>
          <p:cNvSpPr/>
          <p:nvPr/>
        </p:nvSpPr>
        <p:spPr>
          <a:xfrm>
            <a:off x="54686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k object 317"/>
          <p:cNvSpPr/>
          <p:nvPr/>
        </p:nvSpPr>
        <p:spPr>
          <a:xfrm>
            <a:off x="3670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k object 318"/>
          <p:cNvSpPr/>
          <p:nvPr/>
        </p:nvSpPr>
        <p:spPr>
          <a:xfrm>
            <a:off x="54483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k object 319"/>
          <p:cNvSpPr/>
          <p:nvPr/>
        </p:nvSpPr>
        <p:spPr>
          <a:xfrm>
            <a:off x="36918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k object 320"/>
          <p:cNvSpPr/>
          <p:nvPr/>
        </p:nvSpPr>
        <p:spPr>
          <a:xfrm>
            <a:off x="5426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k object 321"/>
          <p:cNvSpPr/>
          <p:nvPr/>
        </p:nvSpPr>
        <p:spPr>
          <a:xfrm>
            <a:off x="371347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k object 322"/>
          <p:cNvSpPr/>
          <p:nvPr/>
        </p:nvSpPr>
        <p:spPr>
          <a:xfrm>
            <a:off x="5405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k object 323"/>
          <p:cNvSpPr/>
          <p:nvPr/>
        </p:nvSpPr>
        <p:spPr>
          <a:xfrm>
            <a:off x="3733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k object 324"/>
          <p:cNvSpPr/>
          <p:nvPr/>
        </p:nvSpPr>
        <p:spPr>
          <a:xfrm>
            <a:off x="5383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k object 325"/>
          <p:cNvSpPr/>
          <p:nvPr/>
        </p:nvSpPr>
        <p:spPr>
          <a:xfrm>
            <a:off x="3755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k object 326"/>
          <p:cNvSpPr/>
          <p:nvPr/>
        </p:nvSpPr>
        <p:spPr>
          <a:xfrm>
            <a:off x="53619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k object 327"/>
          <p:cNvSpPr/>
          <p:nvPr/>
        </p:nvSpPr>
        <p:spPr>
          <a:xfrm>
            <a:off x="3776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k object 328"/>
          <p:cNvSpPr/>
          <p:nvPr/>
        </p:nvSpPr>
        <p:spPr>
          <a:xfrm>
            <a:off x="5340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k object 329"/>
          <p:cNvSpPr/>
          <p:nvPr/>
        </p:nvSpPr>
        <p:spPr>
          <a:xfrm>
            <a:off x="3798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k object 330"/>
          <p:cNvSpPr/>
          <p:nvPr/>
        </p:nvSpPr>
        <p:spPr>
          <a:xfrm>
            <a:off x="53187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k object 331"/>
          <p:cNvSpPr/>
          <p:nvPr/>
        </p:nvSpPr>
        <p:spPr>
          <a:xfrm>
            <a:off x="3820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k object 332"/>
          <p:cNvSpPr/>
          <p:nvPr/>
        </p:nvSpPr>
        <p:spPr>
          <a:xfrm>
            <a:off x="52971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k object 333"/>
          <p:cNvSpPr/>
          <p:nvPr/>
        </p:nvSpPr>
        <p:spPr>
          <a:xfrm>
            <a:off x="3841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k object 334"/>
          <p:cNvSpPr/>
          <p:nvPr/>
        </p:nvSpPr>
        <p:spPr>
          <a:xfrm>
            <a:off x="52768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k object 335"/>
          <p:cNvSpPr/>
          <p:nvPr/>
        </p:nvSpPr>
        <p:spPr>
          <a:xfrm>
            <a:off x="38633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k object 336"/>
          <p:cNvSpPr/>
          <p:nvPr/>
        </p:nvSpPr>
        <p:spPr>
          <a:xfrm>
            <a:off x="5255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k object 337"/>
          <p:cNvSpPr/>
          <p:nvPr/>
        </p:nvSpPr>
        <p:spPr>
          <a:xfrm>
            <a:off x="38849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k object 338"/>
          <p:cNvSpPr/>
          <p:nvPr/>
        </p:nvSpPr>
        <p:spPr>
          <a:xfrm>
            <a:off x="5233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k object 339"/>
          <p:cNvSpPr/>
          <p:nvPr/>
        </p:nvSpPr>
        <p:spPr>
          <a:xfrm>
            <a:off x="3905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k object 340"/>
          <p:cNvSpPr/>
          <p:nvPr/>
        </p:nvSpPr>
        <p:spPr>
          <a:xfrm>
            <a:off x="5212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k object 341"/>
          <p:cNvSpPr/>
          <p:nvPr/>
        </p:nvSpPr>
        <p:spPr>
          <a:xfrm>
            <a:off x="3926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k object 342"/>
          <p:cNvSpPr/>
          <p:nvPr/>
        </p:nvSpPr>
        <p:spPr>
          <a:xfrm>
            <a:off x="51904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k object 343"/>
          <p:cNvSpPr/>
          <p:nvPr/>
        </p:nvSpPr>
        <p:spPr>
          <a:xfrm>
            <a:off x="3948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k object 344"/>
          <p:cNvSpPr/>
          <p:nvPr/>
        </p:nvSpPr>
        <p:spPr>
          <a:xfrm>
            <a:off x="5168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k object 345"/>
          <p:cNvSpPr/>
          <p:nvPr/>
        </p:nvSpPr>
        <p:spPr>
          <a:xfrm>
            <a:off x="3970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k object 346"/>
          <p:cNvSpPr/>
          <p:nvPr/>
        </p:nvSpPr>
        <p:spPr>
          <a:xfrm>
            <a:off x="514857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k object 347"/>
          <p:cNvSpPr/>
          <p:nvPr/>
        </p:nvSpPr>
        <p:spPr>
          <a:xfrm>
            <a:off x="3991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k object 348"/>
          <p:cNvSpPr/>
          <p:nvPr/>
        </p:nvSpPr>
        <p:spPr>
          <a:xfrm>
            <a:off x="5126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k object 349"/>
          <p:cNvSpPr/>
          <p:nvPr/>
        </p:nvSpPr>
        <p:spPr>
          <a:xfrm>
            <a:off x="4013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k object 350"/>
          <p:cNvSpPr/>
          <p:nvPr/>
        </p:nvSpPr>
        <p:spPr>
          <a:xfrm>
            <a:off x="5105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k object 351"/>
          <p:cNvSpPr/>
          <p:nvPr/>
        </p:nvSpPr>
        <p:spPr>
          <a:xfrm>
            <a:off x="4034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k object 352"/>
          <p:cNvSpPr/>
          <p:nvPr/>
        </p:nvSpPr>
        <p:spPr>
          <a:xfrm>
            <a:off x="5083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k object 353"/>
          <p:cNvSpPr/>
          <p:nvPr/>
        </p:nvSpPr>
        <p:spPr>
          <a:xfrm>
            <a:off x="40563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k object 354"/>
          <p:cNvSpPr/>
          <p:nvPr/>
        </p:nvSpPr>
        <p:spPr>
          <a:xfrm>
            <a:off x="50622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k object 355"/>
          <p:cNvSpPr/>
          <p:nvPr/>
        </p:nvSpPr>
        <p:spPr>
          <a:xfrm>
            <a:off x="40779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k object 356"/>
          <p:cNvSpPr/>
          <p:nvPr/>
        </p:nvSpPr>
        <p:spPr>
          <a:xfrm>
            <a:off x="50406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k object 357"/>
          <p:cNvSpPr/>
          <p:nvPr/>
        </p:nvSpPr>
        <p:spPr>
          <a:xfrm>
            <a:off x="40982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k object 358"/>
          <p:cNvSpPr/>
          <p:nvPr/>
        </p:nvSpPr>
        <p:spPr>
          <a:xfrm>
            <a:off x="50190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k object 359"/>
          <p:cNvSpPr/>
          <p:nvPr/>
        </p:nvSpPr>
        <p:spPr>
          <a:xfrm>
            <a:off x="4119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k object 360"/>
          <p:cNvSpPr/>
          <p:nvPr/>
        </p:nvSpPr>
        <p:spPr>
          <a:xfrm>
            <a:off x="4997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k object 361"/>
          <p:cNvSpPr/>
          <p:nvPr/>
        </p:nvSpPr>
        <p:spPr>
          <a:xfrm>
            <a:off x="4141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k object 362"/>
          <p:cNvSpPr/>
          <p:nvPr/>
        </p:nvSpPr>
        <p:spPr>
          <a:xfrm>
            <a:off x="49758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k object 363"/>
          <p:cNvSpPr/>
          <p:nvPr/>
        </p:nvSpPr>
        <p:spPr>
          <a:xfrm>
            <a:off x="41630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k object 364"/>
          <p:cNvSpPr/>
          <p:nvPr/>
        </p:nvSpPr>
        <p:spPr>
          <a:xfrm>
            <a:off x="49555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k object 365"/>
          <p:cNvSpPr/>
          <p:nvPr/>
        </p:nvSpPr>
        <p:spPr>
          <a:xfrm>
            <a:off x="41846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k object 366"/>
          <p:cNvSpPr/>
          <p:nvPr/>
        </p:nvSpPr>
        <p:spPr>
          <a:xfrm>
            <a:off x="4933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k object 367"/>
          <p:cNvSpPr/>
          <p:nvPr/>
        </p:nvSpPr>
        <p:spPr>
          <a:xfrm>
            <a:off x="42062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k object 368"/>
          <p:cNvSpPr/>
          <p:nvPr/>
        </p:nvSpPr>
        <p:spPr>
          <a:xfrm>
            <a:off x="49123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k object 369"/>
          <p:cNvSpPr/>
          <p:nvPr/>
        </p:nvSpPr>
        <p:spPr>
          <a:xfrm>
            <a:off x="4226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k object 370"/>
          <p:cNvSpPr/>
          <p:nvPr/>
        </p:nvSpPr>
        <p:spPr>
          <a:xfrm>
            <a:off x="48907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k object 371"/>
          <p:cNvSpPr/>
          <p:nvPr/>
        </p:nvSpPr>
        <p:spPr>
          <a:xfrm>
            <a:off x="4248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k object 372"/>
          <p:cNvSpPr/>
          <p:nvPr/>
        </p:nvSpPr>
        <p:spPr>
          <a:xfrm>
            <a:off x="48691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k object 373"/>
          <p:cNvSpPr/>
          <p:nvPr/>
        </p:nvSpPr>
        <p:spPr>
          <a:xfrm>
            <a:off x="4269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k object 374"/>
          <p:cNvSpPr/>
          <p:nvPr/>
        </p:nvSpPr>
        <p:spPr>
          <a:xfrm>
            <a:off x="48475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k object 375"/>
          <p:cNvSpPr/>
          <p:nvPr/>
        </p:nvSpPr>
        <p:spPr>
          <a:xfrm>
            <a:off x="4291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k object 376"/>
          <p:cNvSpPr/>
          <p:nvPr/>
        </p:nvSpPr>
        <p:spPr>
          <a:xfrm>
            <a:off x="4826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k object 377"/>
          <p:cNvSpPr/>
          <p:nvPr/>
        </p:nvSpPr>
        <p:spPr>
          <a:xfrm>
            <a:off x="4312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k object 378"/>
          <p:cNvSpPr/>
          <p:nvPr/>
        </p:nvSpPr>
        <p:spPr>
          <a:xfrm>
            <a:off x="4804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k object 379"/>
          <p:cNvSpPr/>
          <p:nvPr/>
        </p:nvSpPr>
        <p:spPr>
          <a:xfrm>
            <a:off x="4334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k object 380"/>
          <p:cNvSpPr/>
          <p:nvPr/>
        </p:nvSpPr>
        <p:spPr>
          <a:xfrm>
            <a:off x="47840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k object 381"/>
          <p:cNvSpPr/>
          <p:nvPr/>
        </p:nvSpPr>
        <p:spPr>
          <a:xfrm>
            <a:off x="4356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k object 382"/>
          <p:cNvSpPr/>
          <p:nvPr/>
        </p:nvSpPr>
        <p:spPr>
          <a:xfrm>
            <a:off x="4762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k object 383"/>
          <p:cNvSpPr/>
          <p:nvPr/>
        </p:nvSpPr>
        <p:spPr>
          <a:xfrm>
            <a:off x="43776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k object 384"/>
          <p:cNvSpPr/>
          <p:nvPr/>
        </p:nvSpPr>
        <p:spPr>
          <a:xfrm>
            <a:off x="47409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k object 385"/>
          <p:cNvSpPr/>
          <p:nvPr/>
        </p:nvSpPr>
        <p:spPr>
          <a:xfrm>
            <a:off x="43980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k object 386"/>
          <p:cNvSpPr/>
          <p:nvPr/>
        </p:nvSpPr>
        <p:spPr>
          <a:xfrm>
            <a:off x="4719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k object 387"/>
          <p:cNvSpPr/>
          <p:nvPr/>
        </p:nvSpPr>
        <p:spPr>
          <a:xfrm>
            <a:off x="4419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k object 388"/>
          <p:cNvSpPr/>
          <p:nvPr/>
        </p:nvSpPr>
        <p:spPr>
          <a:xfrm>
            <a:off x="46977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k object 389"/>
          <p:cNvSpPr/>
          <p:nvPr/>
        </p:nvSpPr>
        <p:spPr>
          <a:xfrm>
            <a:off x="4441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k object 390"/>
          <p:cNvSpPr/>
          <p:nvPr/>
        </p:nvSpPr>
        <p:spPr>
          <a:xfrm>
            <a:off x="46761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k object 391"/>
          <p:cNvSpPr/>
          <p:nvPr/>
        </p:nvSpPr>
        <p:spPr>
          <a:xfrm>
            <a:off x="4462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k object 392"/>
          <p:cNvSpPr/>
          <p:nvPr/>
        </p:nvSpPr>
        <p:spPr>
          <a:xfrm>
            <a:off x="4654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k object 393"/>
          <p:cNvSpPr/>
          <p:nvPr/>
        </p:nvSpPr>
        <p:spPr>
          <a:xfrm>
            <a:off x="4484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bk object 394"/>
          <p:cNvSpPr/>
          <p:nvPr/>
        </p:nvSpPr>
        <p:spPr>
          <a:xfrm>
            <a:off x="4632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bk object 395"/>
          <p:cNvSpPr/>
          <p:nvPr/>
        </p:nvSpPr>
        <p:spPr>
          <a:xfrm>
            <a:off x="4505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bk object 396"/>
          <p:cNvSpPr/>
          <p:nvPr/>
        </p:nvSpPr>
        <p:spPr>
          <a:xfrm>
            <a:off x="46126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k object 397"/>
          <p:cNvSpPr/>
          <p:nvPr/>
        </p:nvSpPr>
        <p:spPr>
          <a:xfrm>
            <a:off x="4527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k object 398"/>
          <p:cNvSpPr/>
          <p:nvPr/>
        </p:nvSpPr>
        <p:spPr>
          <a:xfrm>
            <a:off x="4591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k object 399"/>
          <p:cNvSpPr/>
          <p:nvPr/>
        </p:nvSpPr>
        <p:spPr>
          <a:xfrm>
            <a:off x="4549140" y="1543050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910" y="0"/>
                </a:lnTo>
              </a:path>
            </a:pathLst>
          </a:custGeom>
          <a:ln w="2793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bk object 400"/>
          <p:cNvSpPr/>
          <p:nvPr/>
        </p:nvSpPr>
        <p:spPr>
          <a:xfrm>
            <a:off x="462855" y="6501765"/>
            <a:ext cx="3822700" cy="0"/>
          </a:xfrm>
          <a:custGeom>
            <a:avLst/>
            <a:gdLst/>
            <a:ahLst/>
            <a:cxnLst/>
            <a:rect l="l" t="t" r="r" b="b"/>
            <a:pathLst>
              <a:path w="3822700">
                <a:moveTo>
                  <a:pt x="0" y="0"/>
                </a:moveTo>
                <a:lnTo>
                  <a:pt x="3822124" y="0"/>
                </a:lnTo>
              </a:path>
            </a:pathLst>
          </a:custGeom>
          <a:ln w="64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1" i="1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  <a:tabLst>
                <a:tab pos="3978910" algn="l"/>
              </a:tabLst>
            </a:pPr>
            <a:r>
              <a:rPr b="0" i="0" u="sng" dirty="0">
                <a:latin typeface="Times New Roman"/>
                <a:cs typeface="Times New Roman"/>
              </a:rPr>
              <a:t> </a:t>
            </a:r>
            <a:r>
              <a:rPr b="0" i="0" u="sng" spc="65" dirty="0">
                <a:latin typeface="Times New Roman"/>
                <a:cs typeface="Times New Roman"/>
              </a:rPr>
              <a:t> </a:t>
            </a:r>
            <a:r>
              <a:rPr u="sng" spc="-5" dirty="0"/>
              <a:t>NCKU </a:t>
            </a:r>
            <a:r>
              <a:rPr u="sng" dirty="0"/>
              <a:t>CSIE </a:t>
            </a:r>
            <a:r>
              <a:rPr u="sng" spc="-5" dirty="0"/>
              <a:t>Programming Contest Training</a:t>
            </a:r>
            <a:r>
              <a:rPr u="sng" spc="15" dirty="0"/>
              <a:t> </a:t>
            </a:r>
            <a:r>
              <a:rPr u="sng" spc="-5" dirty="0"/>
              <a:t>Course	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879080" y="73660"/>
            <a:ext cx="1143000" cy="10693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57200" y="1542414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661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77519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66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8639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99109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666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86194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520700" y="1542414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666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8597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542290" y="1529080"/>
            <a:ext cx="21590" cy="27940"/>
          </a:xfrm>
          <a:custGeom>
            <a:avLst/>
            <a:gdLst/>
            <a:ahLst/>
            <a:cxnLst/>
            <a:rect l="l" t="t" r="r" b="b"/>
            <a:pathLst>
              <a:path w="21590" h="27940">
                <a:moveTo>
                  <a:pt x="21589" y="0"/>
                </a:moveTo>
                <a:lnTo>
                  <a:pt x="0" y="0"/>
                </a:lnTo>
                <a:lnTo>
                  <a:pt x="0" y="26669"/>
                </a:lnTo>
                <a:lnTo>
                  <a:pt x="21589" y="27939"/>
                </a:lnTo>
                <a:lnTo>
                  <a:pt x="21589" y="0"/>
                </a:lnTo>
                <a:close/>
              </a:path>
            </a:pathLst>
          </a:custGeom>
          <a:solidFill>
            <a:srgbClr val="03030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85763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303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5638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85547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5854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85331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605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85115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6273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84912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6489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8469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670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84480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692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8426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713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84048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7353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83832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7569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83616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7772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k object 48"/>
          <p:cNvSpPr/>
          <p:nvPr/>
        </p:nvSpPr>
        <p:spPr>
          <a:xfrm>
            <a:off x="83400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k object 49"/>
          <p:cNvSpPr/>
          <p:nvPr/>
        </p:nvSpPr>
        <p:spPr>
          <a:xfrm>
            <a:off x="7988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k object 50"/>
          <p:cNvSpPr/>
          <p:nvPr/>
        </p:nvSpPr>
        <p:spPr>
          <a:xfrm>
            <a:off x="83197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k object 51"/>
          <p:cNvSpPr/>
          <p:nvPr/>
        </p:nvSpPr>
        <p:spPr>
          <a:xfrm>
            <a:off x="8204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k object 52"/>
          <p:cNvSpPr/>
          <p:nvPr/>
        </p:nvSpPr>
        <p:spPr>
          <a:xfrm>
            <a:off x="8298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k object 53"/>
          <p:cNvSpPr/>
          <p:nvPr/>
        </p:nvSpPr>
        <p:spPr>
          <a:xfrm>
            <a:off x="8420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k object 54"/>
          <p:cNvSpPr/>
          <p:nvPr/>
        </p:nvSpPr>
        <p:spPr>
          <a:xfrm>
            <a:off x="82765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k object 55"/>
          <p:cNvSpPr/>
          <p:nvPr/>
        </p:nvSpPr>
        <p:spPr>
          <a:xfrm>
            <a:off x="863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k object 56"/>
          <p:cNvSpPr/>
          <p:nvPr/>
        </p:nvSpPr>
        <p:spPr>
          <a:xfrm>
            <a:off x="8255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k object 57"/>
          <p:cNvSpPr/>
          <p:nvPr/>
        </p:nvSpPr>
        <p:spPr>
          <a:xfrm>
            <a:off x="8851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k object 58"/>
          <p:cNvSpPr/>
          <p:nvPr/>
        </p:nvSpPr>
        <p:spPr>
          <a:xfrm>
            <a:off x="8233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k object 59"/>
          <p:cNvSpPr/>
          <p:nvPr/>
        </p:nvSpPr>
        <p:spPr>
          <a:xfrm>
            <a:off x="9055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k object 60"/>
          <p:cNvSpPr/>
          <p:nvPr/>
        </p:nvSpPr>
        <p:spPr>
          <a:xfrm>
            <a:off x="82118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k object 61"/>
          <p:cNvSpPr/>
          <p:nvPr/>
        </p:nvSpPr>
        <p:spPr>
          <a:xfrm>
            <a:off x="927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k object 62"/>
          <p:cNvSpPr/>
          <p:nvPr/>
        </p:nvSpPr>
        <p:spPr>
          <a:xfrm>
            <a:off x="81902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k object 63"/>
          <p:cNvSpPr/>
          <p:nvPr/>
        </p:nvSpPr>
        <p:spPr>
          <a:xfrm>
            <a:off x="9486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k object 64"/>
          <p:cNvSpPr/>
          <p:nvPr/>
        </p:nvSpPr>
        <p:spPr>
          <a:xfrm>
            <a:off x="81686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k object 65"/>
          <p:cNvSpPr/>
          <p:nvPr/>
        </p:nvSpPr>
        <p:spPr>
          <a:xfrm>
            <a:off x="9702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k object 66"/>
          <p:cNvSpPr/>
          <p:nvPr/>
        </p:nvSpPr>
        <p:spPr>
          <a:xfrm>
            <a:off x="8147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k object 67"/>
          <p:cNvSpPr/>
          <p:nvPr/>
        </p:nvSpPr>
        <p:spPr>
          <a:xfrm>
            <a:off x="9918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k object 68"/>
          <p:cNvSpPr/>
          <p:nvPr/>
        </p:nvSpPr>
        <p:spPr>
          <a:xfrm>
            <a:off x="81267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k object 69"/>
          <p:cNvSpPr/>
          <p:nvPr/>
        </p:nvSpPr>
        <p:spPr>
          <a:xfrm>
            <a:off x="10134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k object 70"/>
          <p:cNvSpPr/>
          <p:nvPr/>
        </p:nvSpPr>
        <p:spPr>
          <a:xfrm>
            <a:off x="81051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k object 71"/>
          <p:cNvSpPr/>
          <p:nvPr/>
        </p:nvSpPr>
        <p:spPr>
          <a:xfrm>
            <a:off x="1035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k object 72"/>
          <p:cNvSpPr/>
          <p:nvPr/>
        </p:nvSpPr>
        <p:spPr>
          <a:xfrm>
            <a:off x="8083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k object 73"/>
          <p:cNvSpPr/>
          <p:nvPr/>
        </p:nvSpPr>
        <p:spPr>
          <a:xfrm>
            <a:off x="10566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k object 74"/>
          <p:cNvSpPr/>
          <p:nvPr/>
        </p:nvSpPr>
        <p:spPr>
          <a:xfrm>
            <a:off x="8061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k object 75"/>
          <p:cNvSpPr/>
          <p:nvPr/>
        </p:nvSpPr>
        <p:spPr>
          <a:xfrm>
            <a:off x="10782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k object 76"/>
          <p:cNvSpPr/>
          <p:nvPr/>
        </p:nvSpPr>
        <p:spPr>
          <a:xfrm>
            <a:off x="80403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k object 77"/>
          <p:cNvSpPr/>
          <p:nvPr/>
        </p:nvSpPr>
        <p:spPr>
          <a:xfrm>
            <a:off x="1098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k object 78"/>
          <p:cNvSpPr/>
          <p:nvPr/>
        </p:nvSpPr>
        <p:spPr>
          <a:xfrm>
            <a:off x="80187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k object 79"/>
          <p:cNvSpPr/>
          <p:nvPr/>
        </p:nvSpPr>
        <p:spPr>
          <a:xfrm>
            <a:off x="11201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k object 80"/>
          <p:cNvSpPr/>
          <p:nvPr/>
        </p:nvSpPr>
        <p:spPr>
          <a:xfrm>
            <a:off x="7997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k object 81"/>
          <p:cNvSpPr/>
          <p:nvPr/>
        </p:nvSpPr>
        <p:spPr>
          <a:xfrm>
            <a:off x="11417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k object 82"/>
          <p:cNvSpPr/>
          <p:nvPr/>
        </p:nvSpPr>
        <p:spPr>
          <a:xfrm>
            <a:off x="7975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k object 83"/>
          <p:cNvSpPr/>
          <p:nvPr/>
        </p:nvSpPr>
        <p:spPr>
          <a:xfrm>
            <a:off x="11633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k object 84"/>
          <p:cNvSpPr/>
          <p:nvPr/>
        </p:nvSpPr>
        <p:spPr>
          <a:xfrm>
            <a:off x="795528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k object 85"/>
          <p:cNvSpPr/>
          <p:nvPr/>
        </p:nvSpPr>
        <p:spPr>
          <a:xfrm>
            <a:off x="11849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k object 86"/>
          <p:cNvSpPr/>
          <p:nvPr/>
        </p:nvSpPr>
        <p:spPr>
          <a:xfrm>
            <a:off x="79336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k object 87"/>
          <p:cNvSpPr/>
          <p:nvPr/>
        </p:nvSpPr>
        <p:spPr>
          <a:xfrm>
            <a:off x="1206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k object 88"/>
          <p:cNvSpPr/>
          <p:nvPr/>
        </p:nvSpPr>
        <p:spPr>
          <a:xfrm>
            <a:off x="7912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k object 89"/>
          <p:cNvSpPr/>
          <p:nvPr/>
        </p:nvSpPr>
        <p:spPr>
          <a:xfrm>
            <a:off x="12280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k object 90"/>
          <p:cNvSpPr/>
          <p:nvPr/>
        </p:nvSpPr>
        <p:spPr>
          <a:xfrm>
            <a:off x="7890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k object 91"/>
          <p:cNvSpPr/>
          <p:nvPr/>
        </p:nvSpPr>
        <p:spPr>
          <a:xfrm>
            <a:off x="124968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k object 92"/>
          <p:cNvSpPr/>
          <p:nvPr/>
        </p:nvSpPr>
        <p:spPr>
          <a:xfrm>
            <a:off x="78689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k object 93"/>
          <p:cNvSpPr/>
          <p:nvPr/>
        </p:nvSpPr>
        <p:spPr>
          <a:xfrm>
            <a:off x="1270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k object 94"/>
          <p:cNvSpPr/>
          <p:nvPr/>
        </p:nvSpPr>
        <p:spPr>
          <a:xfrm>
            <a:off x="78473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k object 95"/>
          <p:cNvSpPr/>
          <p:nvPr/>
        </p:nvSpPr>
        <p:spPr>
          <a:xfrm>
            <a:off x="12915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k object 96"/>
          <p:cNvSpPr/>
          <p:nvPr/>
        </p:nvSpPr>
        <p:spPr>
          <a:xfrm>
            <a:off x="782700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k object 97"/>
          <p:cNvSpPr/>
          <p:nvPr/>
        </p:nvSpPr>
        <p:spPr>
          <a:xfrm>
            <a:off x="1313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k object 98"/>
          <p:cNvSpPr/>
          <p:nvPr/>
        </p:nvSpPr>
        <p:spPr>
          <a:xfrm>
            <a:off x="78054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k object 99"/>
          <p:cNvSpPr/>
          <p:nvPr/>
        </p:nvSpPr>
        <p:spPr>
          <a:xfrm>
            <a:off x="13347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k object 100"/>
          <p:cNvSpPr/>
          <p:nvPr/>
        </p:nvSpPr>
        <p:spPr>
          <a:xfrm>
            <a:off x="77838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k object 101"/>
          <p:cNvSpPr/>
          <p:nvPr/>
        </p:nvSpPr>
        <p:spPr>
          <a:xfrm>
            <a:off x="13563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k object 102"/>
          <p:cNvSpPr/>
          <p:nvPr/>
        </p:nvSpPr>
        <p:spPr>
          <a:xfrm>
            <a:off x="77622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k object 103"/>
          <p:cNvSpPr/>
          <p:nvPr/>
        </p:nvSpPr>
        <p:spPr>
          <a:xfrm>
            <a:off x="1377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k object 104"/>
          <p:cNvSpPr/>
          <p:nvPr/>
        </p:nvSpPr>
        <p:spPr>
          <a:xfrm>
            <a:off x="77406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k object 105"/>
          <p:cNvSpPr/>
          <p:nvPr/>
        </p:nvSpPr>
        <p:spPr>
          <a:xfrm>
            <a:off x="13995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k object 106"/>
          <p:cNvSpPr/>
          <p:nvPr/>
        </p:nvSpPr>
        <p:spPr>
          <a:xfrm>
            <a:off x="77190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k object 107"/>
          <p:cNvSpPr/>
          <p:nvPr/>
        </p:nvSpPr>
        <p:spPr>
          <a:xfrm>
            <a:off x="142113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k object 108"/>
          <p:cNvSpPr/>
          <p:nvPr/>
        </p:nvSpPr>
        <p:spPr>
          <a:xfrm>
            <a:off x="76974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k object 109"/>
          <p:cNvSpPr/>
          <p:nvPr/>
        </p:nvSpPr>
        <p:spPr>
          <a:xfrm>
            <a:off x="1441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k object 110"/>
          <p:cNvSpPr/>
          <p:nvPr/>
        </p:nvSpPr>
        <p:spPr>
          <a:xfrm>
            <a:off x="76758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k object 111"/>
          <p:cNvSpPr/>
          <p:nvPr/>
        </p:nvSpPr>
        <p:spPr>
          <a:xfrm>
            <a:off x="14630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k object 112"/>
          <p:cNvSpPr/>
          <p:nvPr/>
        </p:nvSpPr>
        <p:spPr>
          <a:xfrm>
            <a:off x="76555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k object 113"/>
          <p:cNvSpPr/>
          <p:nvPr/>
        </p:nvSpPr>
        <p:spPr>
          <a:xfrm>
            <a:off x="1484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k object 114"/>
          <p:cNvSpPr/>
          <p:nvPr/>
        </p:nvSpPr>
        <p:spPr>
          <a:xfrm>
            <a:off x="76339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k object 115"/>
          <p:cNvSpPr/>
          <p:nvPr/>
        </p:nvSpPr>
        <p:spPr>
          <a:xfrm>
            <a:off x="15062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k object 116"/>
          <p:cNvSpPr/>
          <p:nvPr/>
        </p:nvSpPr>
        <p:spPr>
          <a:xfrm>
            <a:off x="76123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k object 117"/>
          <p:cNvSpPr/>
          <p:nvPr/>
        </p:nvSpPr>
        <p:spPr>
          <a:xfrm>
            <a:off x="15278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k object 118"/>
          <p:cNvSpPr/>
          <p:nvPr/>
        </p:nvSpPr>
        <p:spPr>
          <a:xfrm>
            <a:off x="7590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k object 119"/>
          <p:cNvSpPr/>
          <p:nvPr/>
        </p:nvSpPr>
        <p:spPr>
          <a:xfrm>
            <a:off x="1549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k object 120"/>
          <p:cNvSpPr/>
          <p:nvPr/>
        </p:nvSpPr>
        <p:spPr>
          <a:xfrm>
            <a:off x="7569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k object 121"/>
          <p:cNvSpPr/>
          <p:nvPr/>
        </p:nvSpPr>
        <p:spPr>
          <a:xfrm>
            <a:off x="15709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k object 122"/>
          <p:cNvSpPr/>
          <p:nvPr/>
        </p:nvSpPr>
        <p:spPr>
          <a:xfrm>
            <a:off x="7547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k object 123"/>
          <p:cNvSpPr/>
          <p:nvPr/>
        </p:nvSpPr>
        <p:spPr>
          <a:xfrm>
            <a:off x="15913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k object 124"/>
          <p:cNvSpPr/>
          <p:nvPr/>
        </p:nvSpPr>
        <p:spPr>
          <a:xfrm>
            <a:off x="75260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k object 125"/>
          <p:cNvSpPr/>
          <p:nvPr/>
        </p:nvSpPr>
        <p:spPr>
          <a:xfrm>
            <a:off x="1612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k object 126"/>
          <p:cNvSpPr/>
          <p:nvPr/>
        </p:nvSpPr>
        <p:spPr>
          <a:xfrm>
            <a:off x="75044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k object 127"/>
          <p:cNvSpPr/>
          <p:nvPr/>
        </p:nvSpPr>
        <p:spPr>
          <a:xfrm>
            <a:off x="16344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k object 128"/>
          <p:cNvSpPr/>
          <p:nvPr/>
        </p:nvSpPr>
        <p:spPr>
          <a:xfrm>
            <a:off x="7482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k object 129"/>
          <p:cNvSpPr/>
          <p:nvPr/>
        </p:nvSpPr>
        <p:spPr>
          <a:xfrm>
            <a:off x="1656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k object 130"/>
          <p:cNvSpPr/>
          <p:nvPr/>
        </p:nvSpPr>
        <p:spPr>
          <a:xfrm>
            <a:off x="746251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k object 131"/>
          <p:cNvSpPr/>
          <p:nvPr/>
        </p:nvSpPr>
        <p:spPr>
          <a:xfrm>
            <a:off x="1677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k object 132"/>
          <p:cNvSpPr/>
          <p:nvPr/>
        </p:nvSpPr>
        <p:spPr>
          <a:xfrm>
            <a:off x="74409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k object 133"/>
          <p:cNvSpPr/>
          <p:nvPr/>
        </p:nvSpPr>
        <p:spPr>
          <a:xfrm>
            <a:off x="16992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k object 134"/>
          <p:cNvSpPr/>
          <p:nvPr/>
        </p:nvSpPr>
        <p:spPr>
          <a:xfrm>
            <a:off x="74193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k object 135"/>
          <p:cNvSpPr/>
          <p:nvPr/>
        </p:nvSpPr>
        <p:spPr>
          <a:xfrm>
            <a:off x="1720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k object 136"/>
          <p:cNvSpPr/>
          <p:nvPr/>
        </p:nvSpPr>
        <p:spPr>
          <a:xfrm>
            <a:off x="7397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k object 137"/>
          <p:cNvSpPr/>
          <p:nvPr/>
        </p:nvSpPr>
        <p:spPr>
          <a:xfrm>
            <a:off x="174243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k object 138"/>
          <p:cNvSpPr/>
          <p:nvPr/>
        </p:nvSpPr>
        <p:spPr>
          <a:xfrm>
            <a:off x="7376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k object 139"/>
          <p:cNvSpPr/>
          <p:nvPr/>
        </p:nvSpPr>
        <p:spPr>
          <a:xfrm>
            <a:off x="17627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k object 140"/>
          <p:cNvSpPr/>
          <p:nvPr/>
        </p:nvSpPr>
        <p:spPr>
          <a:xfrm>
            <a:off x="73545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k object 141"/>
          <p:cNvSpPr/>
          <p:nvPr/>
        </p:nvSpPr>
        <p:spPr>
          <a:xfrm>
            <a:off x="1784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k object 142"/>
          <p:cNvSpPr/>
          <p:nvPr/>
        </p:nvSpPr>
        <p:spPr>
          <a:xfrm>
            <a:off x="73329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k object 143"/>
          <p:cNvSpPr/>
          <p:nvPr/>
        </p:nvSpPr>
        <p:spPr>
          <a:xfrm>
            <a:off x="18059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k object 144"/>
          <p:cNvSpPr/>
          <p:nvPr/>
        </p:nvSpPr>
        <p:spPr>
          <a:xfrm>
            <a:off x="7311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k object 145"/>
          <p:cNvSpPr/>
          <p:nvPr/>
        </p:nvSpPr>
        <p:spPr>
          <a:xfrm>
            <a:off x="1827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k object 146"/>
          <p:cNvSpPr/>
          <p:nvPr/>
        </p:nvSpPr>
        <p:spPr>
          <a:xfrm>
            <a:off x="729106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k object 147"/>
          <p:cNvSpPr/>
          <p:nvPr/>
        </p:nvSpPr>
        <p:spPr>
          <a:xfrm>
            <a:off x="1849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k object 148"/>
          <p:cNvSpPr/>
          <p:nvPr/>
        </p:nvSpPr>
        <p:spPr>
          <a:xfrm>
            <a:off x="72694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k object 149"/>
          <p:cNvSpPr/>
          <p:nvPr/>
        </p:nvSpPr>
        <p:spPr>
          <a:xfrm>
            <a:off x="18707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k object 150"/>
          <p:cNvSpPr/>
          <p:nvPr/>
        </p:nvSpPr>
        <p:spPr>
          <a:xfrm>
            <a:off x="72478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k object 151"/>
          <p:cNvSpPr/>
          <p:nvPr/>
        </p:nvSpPr>
        <p:spPr>
          <a:xfrm>
            <a:off x="1892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k object 152"/>
          <p:cNvSpPr/>
          <p:nvPr/>
        </p:nvSpPr>
        <p:spPr>
          <a:xfrm>
            <a:off x="7226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k object 153"/>
          <p:cNvSpPr/>
          <p:nvPr/>
        </p:nvSpPr>
        <p:spPr>
          <a:xfrm>
            <a:off x="19138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k object 154"/>
          <p:cNvSpPr/>
          <p:nvPr/>
        </p:nvSpPr>
        <p:spPr>
          <a:xfrm>
            <a:off x="7204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k object 155"/>
          <p:cNvSpPr/>
          <p:nvPr/>
        </p:nvSpPr>
        <p:spPr>
          <a:xfrm>
            <a:off x="19342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k object 156"/>
          <p:cNvSpPr/>
          <p:nvPr/>
        </p:nvSpPr>
        <p:spPr>
          <a:xfrm>
            <a:off x="71831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k object 157"/>
          <p:cNvSpPr/>
          <p:nvPr/>
        </p:nvSpPr>
        <p:spPr>
          <a:xfrm>
            <a:off x="1955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k object 158"/>
          <p:cNvSpPr/>
          <p:nvPr/>
        </p:nvSpPr>
        <p:spPr>
          <a:xfrm>
            <a:off x="71628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k object 159"/>
          <p:cNvSpPr/>
          <p:nvPr/>
        </p:nvSpPr>
        <p:spPr>
          <a:xfrm>
            <a:off x="19773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k object 160"/>
          <p:cNvSpPr/>
          <p:nvPr/>
        </p:nvSpPr>
        <p:spPr>
          <a:xfrm>
            <a:off x="71412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k object 161"/>
          <p:cNvSpPr/>
          <p:nvPr/>
        </p:nvSpPr>
        <p:spPr>
          <a:xfrm>
            <a:off x="1998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k object 162"/>
          <p:cNvSpPr/>
          <p:nvPr/>
        </p:nvSpPr>
        <p:spPr>
          <a:xfrm>
            <a:off x="71196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k object 163"/>
          <p:cNvSpPr/>
          <p:nvPr/>
        </p:nvSpPr>
        <p:spPr>
          <a:xfrm>
            <a:off x="2020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k object 164"/>
          <p:cNvSpPr/>
          <p:nvPr/>
        </p:nvSpPr>
        <p:spPr>
          <a:xfrm>
            <a:off x="70980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k object 165"/>
          <p:cNvSpPr/>
          <p:nvPr/>
        </p:nvSpPr>
        <p:spPr>
          <a:xfrm>
            <a:off x="20421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k object 166"/>
          <p:cNvSpPr/>
          <p:nvPr/>
        </p:nvSpPr>
        <p:spPr>
          <a:xfrm>
            <a:off x="70764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k object 167"/>
          <p:cNvSpPr/>
          <p:nvPr/>
        </p:nvSpPr>
        <p:spPr>
          <a:xfrm>
            <a:off x="2063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k object 168"/>
          <p:cNvSpPr/>
          <p:nvPr/>
        </p:nvSpPr>
        <p:spPr>
          <a:xfrm>
            <a:off x="7054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k object 169"/>
          <p:cNvSpPr/>
          <p:nvPr/>
        </p:nvSpPr>
        <p:spPr>
          <a:xfrm>
            <a:off x="20853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k object 170"/>
          <p:cNvSpPr/>
          <p:nvPr/>
        </p:nvSpPr>
        <p:spPr>
          <a:xfrm>
            <a:off x="7033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k object 171"/>
          <p:cNvSpPr/>
          <p:nvPr/>
        </p:nvSpPr>
        <p:spPr>
          <a:xfrm>
            <a:off x="21069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k object 172"/>
          <p:cNvSpPr/>
          <p:nvPr/>
        </p:nvSpPr>
        <p:spPr>
          <a:xfrm>
            <a:off x="70116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k object 173"/>
          <p:cNvSpPr/>
          <p:nvPr/>
        </p:nvSpPr>
        <p:spPr>
          <a:xfrm>
            <a:off x="2127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k object 174"/>
          <p:cNvSpPr/>
          <p:nvPr/>
        </p:nvSpPr>
        <p:spPr>
          <a:xfrm>
            <a:off x="69900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k object 175"/>
          <p:cNvSpPr/>
          <p:nvPr/>
        </p:nvSpPr>
        <p:spPr>
          <a:xfrm>
            <a:off x="21488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k object 176"/>
          <p:cNvSpPr/>
          <p:nvPr/>
        </p:nvSpPr>
        <p:spPr>
          <a:xfrm>
            <a:off x="69697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k object 177"/>
          <p:cNvSpPr/>
          <p:nvPr/>
        </p:nvSpPr>
        <p:spPr>
          <a:xfrm>
            <a:off x="2170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k object 178"/>
          <p:cNvSpPr/>
          <p:nvPr/>
        </p:nvSpPr>
        <p:spPr>
          <a:xfrm>
            <a:off x="69481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k object 179"/>
          <p:cNvSpPr/>
          <p:nvPr/>
        </p:nvSpPr>
        <p:spPr>
          <a:xfrm>
            <a:off x="2192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k object 180"/>
          <p:cNvSpPr/>
          <p:nvPr/>
        </p:nvSpPr>
        <p:spPr>
          <a:xfrm>
            <a:off x="69265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k object 181"/>
          <p:cNvSpPr/>
          <p:nvPr/>
        </p:nvSpPr>
        <p:spPr>
          <a:xfrm>
            <a:off x="22136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k object 182"/>
          <p:cNvSpPr/>
          <p:nvPr/>
        </p:nvSpPr>
        <p:spPr>
          <a:xfrm>
            <a:off x="6904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k object 183"/>
          <p:cNvSpPr/>
          <p:nvPr/>
        </p:nvSpPr>
        <p:spPr>
          <a:xfrm>
            <a:off x="22352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k object 184"/>
          <p:cNvSpPr/>
          <p:nvPr/>
        </p:nvSpPr>
        <p:spPr>
          <a:xfrm>
            <a:off x="6883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k object 185"/>
          <p:cNvSpPr/>
          <p:nvPr/>
        </p:nvSpPr>
        <p:spPr>
          <a:xfrm>
            <a:off x="22555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k object 186"/>
          <p:cNvSpPr/>
          <p:nvPr/>
        </p:nvSpPr>
        <p:spPr>
          <a:xfrm>
            <a:off x="6861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k object 187"/>
          <p:cNvSpPr/>
          <p:nvPr/>
        </p:nvSpPr>
        <p:spPr>
          <a:xfrm>
            <a:off x="22771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k object 188"/>
          <p:cNvSpPr/>
          <p:nvPr/>
        </p:nvSpPr>
        <p:spPr>
          <a:xfrm>
            <a:off x="68402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k object 189"/>
          <p:cNvSpPr/>
          <p:nvPr/>
        </p:nvSpPr>
        <p:spPr>
          <a:xfrm>
            <a:off x="22987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k object 190"/>
          <p:cNvSpPr/>
          <p:nvPr/>
        </p:nvSpPr>
        <p:spPr>
          <a:xfrm>
            <a:off x="68186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k object 191"/>
          <p:cNvSpPr/>
          <p:nvPr/>
        </p:nvSpPr>
        <p:spPr>
          <a:xfrm>
            <a:off x="23202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k object 192"/>
          <p:cNvSpPr/>
          <p:nvPr/>
        </p:nvSpPr>
        <p:spPr>
          <a:xfrm>
            <a:off x="679830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k object 193"/>
          <p:cNvSpPr/>
          <p:nvPr/>
        </p:nvSpPr>
        <p:spPr>
          <a:xfrm>
            <a:off x="2341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k object 194"/>
          <p:cNvSpPr/>
          <p:nvPr/>
        </p:nvSpPr>
        <p:spPr>
          <a:xfrm>
            <a:off x="677671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k object 195"/>
          <p:cNvSpPr/>
          <p:nvPr/>
        </p:nvSpPr>
        <p:spPr>
          <a:xfrm>
            <a:off x="2363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k object 196"/>
          <p:cNvSpPr/>
          <p:nvPr/>
        </p:nvSpPr>
        <p:spPr>
          <a:xfrm>
            <a:off x="675513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k object 197"/>
          <p:cNvSpPr/>
          <p:nvPr/>
        </p:nvSpPr>
        <p:spPr>
          <a:xfrm>
            <a:off x="23850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k object 198"/>
          <p:cNvSpPr/>
          <p:nvPr/>
        </p:nvSpPr>
        <p:spPr>
          <a:xfrm>
            <a:off x="67335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k object 199"/>
          <p:cNvSpPr/>
          <p:nvPr/>
        </p:nvSpPr>
        <p:spPr>
          <a:xfrm>
            <a:off x="24066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k object 200"/>
          <p:cNvSpPr/>
          <p:nvPr/>
        </p:nvSpPr>
        <p:spPr>
          <a:xfrm>
            <a:off x="6711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k object 201"/>
          <p:cNvSpPr/>
          <p:nvPr/>
        </p:nvSpPr>
        <p:spPr>
          <a:xfrm>
            <a:off x="24269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k object 202"/>
          <p:cNvSpPr/>
          <p:nvPr/>
        </p:nvSpPr>
        <p:spPr>
          <a:xfrm>
            <a:off x="66903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k object 203"/>
          <p:cNvSpPr/>
          <p:nvPr/>
        </p:nvSpPr>
        <p:spPr>
          <a:xfrm>
            <a:off x="24485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k object 204"/>
          <p:cNvSpPr/>
          <p:nvPr/>
        </p:nvSpPr>
        <p:spPr>
          <a:xfrm>
            <a:off x="66687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k object 205"/>
          <p:cNvSpPr/>
          <p:nvPr/>
        </p:nvSpPr>
        <p:spPr>
          <a:xfrm>
            <a:off x="2470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k object 206"/>
          <p:cNvSpPr/>
          <p:nvPr/>
        </p:nvSpPr>
        <p:spPr>
          <a:xfrm>
            <a:off x="66471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k object 207"/>
          <p:cNvSpPr/>
          <p:nvPr/>
        </p:nvSpPr>
        <p:spPr>
          <a:xfrm>
            <a:off x="24917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k object 208"/>
          <p:cNvSpPr/>
          <p:nvPr/>
        </p:nvSpPr>
        <p:spPr>
          <a:xfrm>
            <a:off x="66268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k object 209"/>
          <p:cNvSpPr/>
          <p:nvPr/>
        </p:nvSpPr>
        <p:spPr>
          <a:xfrm>
            <a:off x="2513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k object 210"/>
          <p:cNvSpPr/>
          <p:nvPr/>
        </p:nvSpPr>
        <p:spPr>
          <a:xfrm>
            <a:off x="660526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k object 211"/>
          <p:cNvSpPr/>
          <p:nvPr/>
        </p:nvSpPr>
        <p:spPr>
          <a:xfrm>
            <a:off x="2534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k object 212"/>
          <p:cNvSpPr/>
          <p:nvPr/>
        </p:nvSpPr>
        <p:spPr>
          <a:xfrm>
            <a:off x="658368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k object 213"/>
          <p:cNvSpPr/>
          <p:nvPr/>
        </p:nvSpPr>
        <p:spPr>
          <a:xfrm>
            <a:off x="25565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k object 214"/>
          <p:cNvSpPr/>
          <p:nvPr/>
        </p:nvSpPr>
        <p:spPr>
          <a:xfrm>
            <a:off x="65620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k object 215"/>
          <p:cNvSpPr/>
          <p:nvPr/>
        </p:nvSpPr>
        <p:spPr>
          <a:xfrm>
            <a:off x="2578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k object 216"/>
          <p:cNvSpPr/>
          <p:nvPr/>
        </p:nvSpPr>
        <p:spPr>
          <a:xfrm>
            <a:off x="6540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k object 217"/>
          <p:cNvSpPr/>
          <p:nvPr/>
        </p:nvSpPr>
        <p:spPr>
          <a:xfrm>
            <a:off x="259968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k object 218"/>
          <p:cNvSpPr/>
          <p:nvPr/>
        </p:nvSpPr>
        <p:spPr>
          <a:xfrm>
            <a:off x="65189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k object 219"/>
          <p:cNvSpPr/>
          <p:nvPr/>
        </p:nvSpPr>
        <p:spPr>
          <a:xfrm>
            <a:off x="26200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k object 220"/>
          <p:cNvSpPr/>
          <p:nvPr/>
        </p:nvSpPr>
        <p:spPr>
          <a:xfrm>
            <a:off x="6497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k object 221"/>
          <p:cNvSpPr/>
          <p:nvPr/>
        </p:nvSpPr>
        <p:spPr>
          <a:xfrm>
            <a:off x="2641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k object 222"/>
          <p:cNvSpPr/>
          <p:nvPr/>
        </p:nvSpPr>
        <p:spPr>
          <a:xfrm>
            <a:off x="64770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k object 223"/>
          <p:cNvSpPr/>
          <p:nvPr/>
        </p:nvSpPr>
        <p:spPr>
          <a:xfrm>
            <a:off x="26631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k object 224"/>
          <p:cNvSpPr/>
          <p:nvPr/>
        </p:nvSpPr>
        <p:spPr>
          <a:xfrm>
            <a:off x="6455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k object 225"/>
          <p:cNvSpPr/>
          <p:nvPr/>
        </p:nvSpPr>
        <p:spPr>
          <a:xfrm>
            <a:off x="2684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k object 226"/>
          <p:cNvSpPr/>
          <p:nvPr/>
        </p:nvSpPr>
        <p:spPr>
          <a:xfrm>
            <a:off x="64338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k object 227"/>
          <p:cNvSpPr/>
          <p:nvPr/>
        </p:nvSpPr>
        <p:spPr>
          <a:xfrm>
            <a:off x="2706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k object 228"/>
          <p:cNvSpPr/>
          <p:nvPr/>
        </p:nvSpPr>
        <p:spPr>
          <a:xfrm>
            <a:off x="64122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k object 229"/>
          <p:cNvSpPr/>
          <p:nvPr/>
        </p:nvSpPr>
        <p:spPr>
          <a:xfrm>
            <a:off x="27279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k object 230"/>
          <p:cNvSpPr/>
          <p:nvPr/>
        </p:nvSpPr>
        <p:spPr>
          <a:xfrm>
            <a:off x="63906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k object 231"/>
          <p:cNvSpPr/>
          <p:nvPr/>
        </p:nvSpPr>
        <p:spPr>
          <a:xfrm>
            <a:off x="2749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k object 232"/>
          <p:cNvSpPr/>
          <p:nvPr/>
        </p:nvSpPr>
        <p:spPr>
          <a:xfrm>
            <a:off x="6369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k object 233"/>
          <p:cNvSpPr/>
          <p:nvPr/>
        </p:nvSpPr>
        <p:spPr>
          <a:xfrm>
            <a:off x="277113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k object 234"/>
          <p:cNvSpPr/>
          <p:nvPr/>
        </p:nvSpPr>
        <p:spPr>
          <a:xfrm>
            <a:off x="63474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k object 235"/>
          <p:cNvSpPr/>
          <p:nvPr/>
        </p:nvSpPr>
        <p:spPr>
          <a:xfrm>
            <a:off x="27914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k object 236"/>
          <p:cNvSpPr/>
          <p:nvPr/>
        </p:nvSpPr>
        <p:spPr>
          <a:xfrm>
            <a:off x="63258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k object 237"/>
          <p:cNvSpPr/>
          <p:nvPr/>
        </p:nvSpPr>
        <p:spPr>
          <a:xfrm>
            <a:off x="2813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k object 238"/>
          <p:cNvSpPr/>
          <p:nvPr/>
        </p:nvSpPr>
        <p:spPr>
          <a:xfrm>
            <a:off x="63055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k object 239"/>
          <p:cNvSpPr/>
          <p:nvPr/>
        </p:nvSpPr>
        <p:spPr>
          <a:xfrm>
            <a:off x="28346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k object 240"/>
          <p:cNvSpPr/>
          <p:nvPr/>
        </p:nvSpPr>
        <p:spPr>
          <a:xfrm>
            <a:off x="6283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k object 241"/>
          <p:cNvSpPr/>
          <p:nvPr/>
        </p:nvSpPr>
        <p:spPr>
          <a:xfrm>
            <a:off x="28562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k object 242"/>
          <p:cNvSpPr/>
          <p:nvPr/>
        </p:nvSpPr>
        <p:spPr>
          <a:xfrm>
            <a:off x="6262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k object 243"/>
          <p:cNvSpPr/>
          <p:nvPr/>
        </p:nvSpPr>
        <p:spPr>
          <a:xfrm>
            <a:off x="28778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k object 244"/>
          <p:cNvSpPr/>
          <p:nvPr/>
        </p:nvSpPr>
        <p:spPr>
          <a:xfrm>
            <a:off x="6240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k object 245"/>
          <p:cNvSpPr/>
          <p:nvPr/>
        </p:nvSpPr>
        <p:spPr>
          <a:xfrm>
            <a:off x="289941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k object 246"/>
          <p:cNvSpPr/>
          <p:nvPr/>
        </p:nvSpPr>
        <p:spPr>
          <a:xfrm>
            <a:off x="6219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k object 247"/>
          <p:cNvSpPr/>
          <p:nvPr/>
        </p:nvSpPr>
        <p:spPr>
          <a:xfrm>
            <a:off x="29197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k object 248"/>
          <p:cNvSpPr/>
          <p:nvPr/>
        </p:nvSpPr>
        <p:spPr>
          <a:xfrm>
            <a:off x="6197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k object 249"/>
          <p:cNvSpPr/>
          <p:nvPr/>
        </p:nvSpPr>
        <p:spPr>
          <a:xfrm>
            <a:off x="2941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k object 250"/>
          <p:cNvSpPr/>
          <p:nvPr/>
        </p:nvSpPr>
        <p:spPr>
          <a:xfrm>
            <a:off x="61760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k object 251"/>
          <p:cNvSpPr/>
          <p:nvPr/>
        </p:nvSpPr>
        <p:spPr>
          <a:xfrm>
            <a:off x="296291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k object 252"/>
          <p:cNvSpPr/>
          <p:nvPr/>
        </p:nvSpPr>
        <p:spPr>
          <a:xfrm>
            <a:off x="61544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k object 253"/>
          <p:cNvSpPr/>
          <p:nvPr/>
        </p:nvSpPr>
        <p:spPr>
          <a:xfrm>
            <a:off x="2984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k object 254"/>
          <p:cNvSpPr/>
          <p:nvPr/>
        </p:nvSpPr>
        <p:spPr>
          <a:xfrm>
            <a:off x="61341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k object 255"/>
          <p:cNvSpPr/>
          <p:nvPr/>
        </p:nvSpPr>
        <p:spPr>
          <a:xfrm>
            <a:off x="30060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k object 256"/>
          <p:cNvSpPr/>
          <p:nvPr/>
        </p:nvSpPr>
        <p:spPr>
          <a:xfrm>
            <a:off x="6112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k object 257"/>
          <p:cNvSpPr/>
          <p:nvPr/>
        </p:nvSpPr>
        <p:spPr>
          <a:xfrm>
            <a:off x="30276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k object 258"/>
          <p:cNvSpPr/>
          <p:nvPr/>
        </p:nvSpPr>
        <p:spPr>
          <a:xfrm>
            <a:off x="6090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k object 259"/>
          <p:cNvSpPr/>
          <p:nvPr/>
        </p:nvSpPr>
        <p:spPr>
          <a:xfrm>
            <a:off x="30492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k object 260"/>
          <p:cNvSpPr/>
          <p:nvPr/>
        </p:nvSpPr>
        <p:spPr>
          <a:xfrm>
            <a:off x="6069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k object 261"/>
          <p:cNvSpPr/>
          <p:nvPr/>
        </p:nvSpPr>
        <p:spPr>
          <a:xfrm>
            <a:off x="306958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k object 262"/>
          <p:cNvSpPr/>
          <p:nvPr/>
        </p:nvSpPr>
        <p:spPr>
          <a:xfrm>
            <a:off x="6047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k object 263"/>
          <p:cNvSpPr/>
          <p:nvPr/>
        </p:nvSpPr>
        <p:spPr>
          <a:xfrm>
            <a:off x="30911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k object 264"/>
          <p:cNvSpPr/>
          <p:nvPr/>
        </p:nvSpPr>
        <p:spPr>
          <a:xfrm>
            <a:off x="6026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k object 265"/>
          <p:cNvSpPr/>
          <p:nvPr/>
        </p:nvSpPr>
        <p:spPr>
          <a:xfrm>
            <a:off x="31127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k object 266"/>
          <p:cNvSpPr/>
          <p:nvPr/>
        </p:nvSpPr>
        <p:spPr>
          <a:xfrm>
            <a:off x="6004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k object 267"/>
          <p:cNvSpPr/>
          <p:nvPr/>
        </p:nvSpPr>
        <p:spPr>
          <a:xfrm>
            <a:off x="313436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k object 268"/>
          <p:cNvSpPr/>
          <p:nvPr/>
        </p:nvSpPr>
        <p:spPr>
          <a:xfrm>
            <a:off x="59829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k object 269"/>
          <p:cNvSpPr/>
          <p:nvPr/>
        </p:nvSpPr>
        <p:spPr>
          <a:xfrm>
            <a:off x="3155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k object 270"/>
          <p:cNvSpPr/>
          <p:nvPr/>
        </p:nvSpPr>
        <p:spPr>
          <a:xfrm>
            <a:off x="59613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k object 271"/>
          <p:cNvSpPr/>
          <p:nvPr/>
        </p:nvSpPr>
        <p:spPr>
          <a:xfrm>
            <a:off x="31775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k object 272"/>
          <p:cNvSpPr/>
          <p:nvPr/>
        </p:nvSpPr>
        <p:spPr>
          <a:xfrm>
            <a:off x="594105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k object 273"/>
          <p:cNvSpPr/>
          <p:nvPr/>
        </p:nvSpPr>
        <p:spPr>
          <a:xfrm>
            <a:off x="31991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k object 274"/>
          <p:cNvSpPr/>
          <p:nvPr/>
        </p:nvSpPr>
        <p:spPr>
          <a:xfrm>
            <a:off x="5919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k object 275"/>
          <p:cNvSpPr/>
          <p:nvPr/>
        </p:nvSpPr>
        <p:spPr>
          <a:xfrm>
            <a:off x="322072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k object 276"/>
          <p:cNvSpPr/>
          <p:nvPr/>
        </p:nvSpPr>
        <p:spPr>
          <a:xfrm>
            <a:off x="5897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k object 277"/>
          <p:cNvSpPr/>
          <p:nvPr/>
        </p:nvSpPr>
        <p:spPr>
          <a:xfrm>
            <a:off x="324103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k object 278"/>
          <p:cNvSpPr/>
          <p:nvPr/>
        </p:nvSpPr>
        <p:spPr>
          <a:xfrm>
            <a:off x="58762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k object 279"/>
          <p:cNvSpPr/>
          <p:nvPr/>
        </p:nvSpPr>
        <p:spPr>
          <a:xfrm>
            <a:off x="32626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k object 280"/>
          <p:cNvSpPr/>
          <p:nvPr/>
        </p:nvSpPr>
        <p:spPr>
          <a:xfrm>
            <a:off x="58547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k object 281"/>
          <p:cNvSpPr/>
          <p:nvPr/>
        </p:nvSpPr>
        <p:spPr>
          <a:xfrm>
            <a:off x="32842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k object 282"/>
          <p:cNvSpPr/>
          <p:nvPr/>
        </p:nvSpPr>
        <p:spPr>
          <a:xfrm>
            <a:off x="58331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k object 283"/>
          <p:cNvSpPr/>
          <p:nvPr/>
        </p:nvSpPr>
        <p:spPr>
          <a:xfrm>
            <a:off x="3305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k object 284"/>
          <p:cNvSpPr/>
          <p:nvPr/>
        </p:nvSpPr>
        <p:spPr>
          <a:xfrm>
            <a:off x="58127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k object 285"/>
          <p:cNvSpPr/>
          <p:nvPr/>
        </p:nvSpPr>
        <p:spPr>
          <a:xfrm>
            <a:off x="3327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k object 286"/>
          <p:cNvSpPr/>
          <p:nvPr/>
        </p:nvSpPr>
        <p:spPr>
          <a:xfrm>
            <a:off x="5791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k object 287"/>
          <p:cNvSpPr/>
          <p:nvPr/>
        </p:nvSpPr>
        <p:spPr>
          <a:xfrm>
            <a:off x="3348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k object 288"/>
          <p:cNvSpPr/>
          <p:nvPr/>
        </p:nvSpPr>
        <p:spPr>
          <a:xfrm>
            <a:off x="5769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k object 289"/>
          <p:cNvSpPr/>
          <p:nvPr/>
        </p:nvSpPr>
        <p:spPr>
          <a:xfrm>
            <a:off x="33705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k object 290"/>
          <p:cNvSpPr/>
          <p:nvPr/>
        </p:nvSpPr>
        <p:spPr>
          <a:xfrm>
            <a:off x="5748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k object 291"/>
          <p:cNvSpPr/>
          <p:nvPr/>
        </p:nvSpPr>
        <p:spPr>
          <a:xfrm>
            <a:off x="33921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k object 292"/>
          <p:cNvSpPr/>
          <p:nvPr/>
        </p:nvSpPr>
        <p:spPr>
          <a:xfrm>
            <a:off x="5726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k object 293"/>
          <p:cNvSpPr/>
          <p:nvPr/>
        </p:nvSpPr>
        <p:spPr>
          <a:xfrm>
            <a:off x="34124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k object 294"/>
          <p:cNvSpPr/>
          <p:nvPr/>
        </p:nvSpPr>
        <p:spPr>
          <a:xfrm>
            <a:off x="5704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k object 295"/>
          <p:cNvSpPr/>
          <p:nvPr/>
        </p:nvSpPr>
        <p:spPr>
          <a:xfrm>
            <a:off x="3434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k object 296"/>
          <p:cNvSpPr/>
          <p:nvPr/>
        </p:nvSpPr>
        <p:spPr>
          <a:xfrm>
            <a:off x="5683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k object 297"/>
          <p:cNvSpPr/>
          <p:nvPr/>
        </p:nvSpPr>
        <p:spPr>
          <a:xfrm>
            <a:off x="3455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k object 298"/>
          <p:cNvSpPr/>
          <p:nvPr/>
        </p:nvSpPr>
        <p:spPr>
          <a:xfrm>
            <a:off x="56616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k object 299"/>
          <p:cNvSpPr/>
          <p:nvPr/>
        </p:nvSpPr>
        <p:spPr>
          <a:xfrm>
            <a:off x="3477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k object 300"/>
          <p:cNvSpPr/>
          <p:nvPr/>
        </p:nvSpPr>
        <p:spPr>
          <a:xfrm>
            <a:off x="56413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k object 301"/>
          <p:cNvSpPr/>
          <p:nvPr/>
        </p:nvSpPr>
        <p:spPr>
          <a:xfrm>
            <a:off x="34988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k object 302"/>
          <p:cNvSpPr/>
          <p:nvPr/>
        </p:nvSpPr>
        <p:spPr>
          <a:xfrm>
            <a:off x="5619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k object 303"/>
          <p:cNvSpPr/>
          <p:nvPr/>
        </p:nvSpPr>
        <p:spPr>
          <a:xfrm>
            <a:off x="35204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k object 304"/>
          <p:cNvSpPr/>
          <p:nvPr/>
        </p:nvSpPr>
        <p:spPr>
          <a:xfrm>
            <a:off x="5598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k object 305"/>
          <p:cNvSpPr/>
          <p:nvPr/>
        </p:nvSpPr>
        <p:spPr>
          <a:xfrm>
            <a:off x="35420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k object 306"/>
          <p:cNvSpPr/>
          <p:nvPr/>
        </p:nvSpPr>
        <p:spPr>
          <a:xfrm>
            <a:off x="5576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k object 307"/>
          <p:cNvSpPr/>
          <p:nvPr/>
        </p:nvSpPr>
        <p:spPr>
          <a:xfrm>
            <a:off x="3562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k object 308"/>
          <p:cNvSpPr/>
          <p:nvPr/>
        </p:nvSpPr>
        <p:spPr>
          <a:xfrm>
            <a:off x="5554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k object 309"/>
          <p:cNvSpPr/>
          <p:nvPr/>
        </p:nvSpPr>
        <p:spPr>
          <a:xfrm>
            <a:off x="35839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k object 310"/>
          <p:cNvSpPr/>
          <p:nvPr/>
        </p:nvSpPr>
        <p:spPr>
          <a:xfrm>
            <a:off x="5533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k object 311"/>
          <p:cNvSpPr/>
          <p:nvPr/>
        </p:nvSpPr>
        <p:spPr>
          <a:xfrm>
            <a:off x="3605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k object 312"/>
          <p:cNvSpPr/>
          <p:nvPr/>
        </p:nvSpPr>
        <p:spPr>
          <a:xfrm>
            <a:off x="5511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k object 313"/>
          <p:cNvSpPr/>
          <p:nvPr/>
        </p:nvSpPr>
        <p:spPr>
          <a:xfrm>
            <a:off x="3627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k object 314"/>
          <p:cNvSpPr/>
          <p:nvPr/>
        </p:nvSpPr>
        <p:spPr>
          <a:xfrm>
            <a:off x="54902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k object 315"/>
          <p:cNvSpPr/>
          <p:nvPr/>
        </p:nvSpPr>
        <p:spPr>
          <a:xfrm>
            <a:off x="3648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k object 316"/>
          <p:cNvSpPr/>
          <p:nvPr/>
        </p:nvSpPr>
        <p:spPr>
          <a:xfrm>
            <a:off x="54686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k object 317"/>
          <p:cNvSpPr/>
          <p:nvPr/>
        </p:nvSpPr>
        <p:spPr>
          <a:xfrm>
            <a:off x="36703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k object 318"/>
          <p:cNvSpPr/>
          <p:nvPr/>
        </p:nvSpPr>
        <p:spPr>
          <a:xfrm>
            <a:off x="544830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k object 319"/>
          <p:cNvSpPr/>
          <p:nvPr/>
        </p:nvSpPr>
        <p:spPr>
          <a:xfrm>
            <a:off x="36918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k object 320"/>
          <p:cNvSpPr/>
          <p:nvPr/>
        </p:nvSpPr>
        <p:spPr>
          <a:xfrm>
            <a:off x="54267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k object 321"/>
          <p:cNvSpPr/>
          <p:nvPr/>
        </p:nvSpPr>
        <p:spPr>
          <a:xfrm>
            <a:off x="371347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k object 322"/>
          <p:cNvSpPr/>
          <p:nvPr/>
        </p:nvSpPr>
        <p:spPr>
          <a:xfrm>
            <a:off x="54051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k object 323"/>
          <p:cNvSpPr/>
          <p:nvPr/>
        </p:nvSpPr>
        <p:spPr>
          <a:xfrm>
            <a:off x="37338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k object 324"/>
          <p:cNvSpPr/>
          <p:nvPr/>
        </p:nvSpPr>
        <p:spPr>
          <a:xfrm>
            <a:off x="53835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k object 325"/>
          <p:cNvSpPr/>
          <p:nvPr/>
        </p:nvSpPr>
        <p:spPr>
          <a:xfrm>
            <a:off x="37553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k object 326"/>
          <p:cNvSpPr/>
          <p:nvPr/>
        </p:nvSpPr>
        <p:spPr>
          <a:xfrm>
            <a:off x="53619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k object 327"/>
          <p:cNvSpPr/>
          <p:nvPr/>
        </p:nvSpPr>
        <p:spPr>
          <a:xfrm>
            <a:off x="37769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k object 328"/>
          <p:cNvSpPr/>
          <p:nvPr/>
        </p:nvSpPr>
        <p:spPr>
          <a:xfrm>
            <a:off x="53403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k object 329"/>
          <p:cNvSpPr/>
          <p:nvPr/>
        </p:nvSpPr>
        <p:spPr>
          <a:xfrm>
            <a:off x="37985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k object 330"/>
          <p:cNvSpPr/>
          <p:nvPr/>
        </p:nvSpPr>
        <p:spPr>
          <a:xfrm>
            <a:off x="53187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k object 331"/>
          <p:cNvSpPr/>
          <p:nvPr/>
        </p:nvSpPr>
        <p:spPr>
          <a:xfrm>
            <a:off x="38201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k object 332"/>
          <p:cNvSpPr/>
          <p:nvPr/>
        </p:nvSpPr>
        <p:spPr>
          <a:xfrm>
            <a:off x="52971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k object 333"/>
          <p:cNvSpPr/>
          <p:nvPr/>
        </p:nvSpPr>
        <p:spPr>
          <a:xfrm>
            <a:off x="38417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k object 334"/>
          <p:cNvSpPr/>
          <p:nvPr/>
        </p:nvSpPr>
        <p:spPr>
          <a:xfrm>
            <a:off x="527685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k object 335"/>
          <p:cNvSpPr/>
          <p:nvPr/>
        </p:nvSpPr>
        <p:spPr>
          <a:xfrm>
            <a:off x="38633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k object 336"/>
          <p:cNvSpPr/>
          <p:nvPr/>
        </p:nvSpPr>
        <p:spPr>
          <a:xfrm>
            <a:off x="52552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k object 337"/>
          <p:cNvSpPr/>
          <p:nvPr/>
        </p:nvSpPr>
        <p:spPr>
          <a:xfrm>
            <a:off x="388492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k object 338"/>
          <p:cNvSpPr/>
          <p:nvPr/>
        </p:nvSpPr>
        <p:spPr>
          <a:xfrm>
            <a:off x="52336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k object 339"/>
          <p:cNvSpPr/>
          <p:nvPr/>
        </p:nvSpPr>
        <p:spPr>
          <a:xfrm>
            <a:off x="39052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k object 340"/>
          <p:cNvSpPr/>
          <p:nvPr/>
        </p:nvSpPr>
        <p:spPr>
          <a:xfrm>
            <a:off x="52120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k object 341"/>
          <p:cNvSpPr/>
          <p:nvPr/>
        </p:nvSpPr>
        <p:spPr>
          <a:xfrm>
            <a:off x="39268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k object 342"/>
          <p:cNvSpPr/>
          <p:nvPr/>
        </p:nvSpPr>
        <p:spPr>
          <a:xfrm>
            <a:off x="51904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k object 343"/>
          <p:cNvSpPr/>
          <p:nvPr/>
        </p:nvSpPr>
        <p:spPr>
          <a:xfrm>
            <a:off x="39484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k object 344"/>
          <p:cNvSpPr/>
          <p:nvPr/>
        </p:nvSpPr>
        <p:spPr>
          <a:xfrm>
            <a:off x="51689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k object 345"/>
          <p:cNvSpPr/>
          <p:nvPr/>
        </p:nvSpPr>
        <p:spPr>
          <a:xfrm>
            <a:off x="39700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k object 346"/>
          <p:cNvSpPr/>
          <p:nvPr/>
        </p:nvSpPr>
        <p:spPr>
          <a:xfrm>
            <a:off x="5148579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k object 347"/>
          <p:cNvSpPr/>
          <p:nvPr/>
        </p:nvSpPr>
        <p:spPr>
          <a:xfrm>
            <a:off x="39916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k object 348"/>
          <p:cNvSpPr/>
          <p:nvPr/>
        </p:nvSpPr>
        <p:spPr>
          <a:xfrm>
            <a:off x="51269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k object 349"/>
          <p:cNvSpPr/>
          <p:nvPr/>
        </p:nvSpPr>
        <p:spPr>
          <a:xfrm>
            <a:off x="40132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k object 350"/>
          <p:cNvSpPr/>
          <p:nvPr/>
        </p:nvSpPr>
        <p:spPr>
          <a:xfrm>
            <a:off x="51054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k object 351"/>
          <p:cNvSpPr/>
          <p:nvPr/>
        </p:nvSpPr>
        <p:spPr>
          <a:xfrm>
            <a:off x="40347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k object 352"/>
          <p:cNvSpPr/>
          <p:nvPr/>
        </p:nvSpPr>
        <p:spPr>
          <a:xfrm>
            <a:off x="50838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k object 353"/>
          <p:cNvSpPr/>
          <p:nvPr/>
        </p:nvSpPr>
        <p:spPr>
          <a:xfrm>
            <a:off x="40563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k object 354"/>
          <p:cNvSpPr/>
          <p:nvPr/>
        </p:nvSpPr>
        <p:spPr>
          <a:xfrm>
            <a:off x="50622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k object 355"/>
          <p:cNvSpPr/>
          <p:nvPr/>
        </p:nvSpPr>
        <p:spPr>
          <a:xfrm>
            <a:off x="407797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k object 356"/>
          <p:cNvSpPr/>
          <p:nvPr/>
        </p:nvSpPr>
        <p:spPr>
          <a:xfrm>
            <a:off x="50406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k object 357"/>
          <p:cNvSpPr/>
          <p:nvPr/>
        </p:nvSpPr>
        <p:spPr>
          <a:xfrm>
            <a:off x="40982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k object 358"/>
          <p:cNvSpPr/>
          <p:nvPr/>
        </p:nvSpPr>
        <p:spPr>
          <a:xfrm>
            <a:off x="50190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k object 359"/>
          <p:cNvSpPr/>
          <p:nvPr/>
        </p:nvSpPr>
        <p:spPr>
          <a:xfrm>
            <a:off x="41198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k object 360"/>
          <p:cNvSpPr/>
          <p:nvPr/>
        </p:nvSpPr>
        <p:spPr>
          <a:xfrm>
            <a:off x="49974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k object 361"/>
          <p:cNvSpPr/>
          <p:nvPr/>
        </p:nvSpPr>
        <p:spPr>
          <a:xfrm>
            <a:off x="41414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k object 362"/>
          <p:cNvSpPr/>
          <p:nvPr/>
        </p:nvSpPr>
        <p:spPr>
          <a:xfrm>
            <a:off x="49758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k object 363"/>
          <p:cNvSpPr/>
          <p:nvPr/>
        </p:nvSpPr>
        <p:spPr>
          <a:xfrm>
            <a:off x="41630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k object 364"/>
          <p:cNvSpPr/>
          <p:nvPr/>
        </p:nvSpPr>
        <p:spPr>
          <a:xfrm>
            <a:off x="49555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k object 365"/>
          <p:cNvSpPr/>
          <p:nvPr/>
        </p:nvSpPr>
        <p:spPr>
          <a:xfrm>
            <a:off x="41846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k object 366"/>
          <p:cNvSpPr/>
          <p:nvPr/>
        </p:nvSpPr>
        <p:spPr>
          <a:xfrm>
            <a:off x="49339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k object 367"/>
          <p:cNvSpPr/>
          <p:nvPr/>
        </p:nvSpPr>
        <p:spPr>
          <a:xfrm>
            <a:off x="42062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k object 368"/>
          <p:cNvSpPr/>
          <p:nvPr/>
        </p:nvSpPr>
        <p:spPr>
          <a:xfrm>
            <a:off x="49123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k object 369"/>
          <p:cNvSpPr/>
          <p:nvPr/>
        </p:nvSpPr>
        <p:spPr>
          <a:xfrm>
            <a:off x="42265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k object 370"/>
          <p:cNvSpPr/>
          <p:nvPr/>
        </p:nvSpPr>
        <p:spPr>
          <a:xfrm>
            <a:off x="48907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k object 371"/>
          <p:cNvSpPr/>
          <p:nvPr/>
        </p:nvSpPr>
        <p:spPr>
          <a:xfrm>
            <a:off x="42481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k object 372"/>
          <p:cNvSpPr/>
          <p:nvPr/>
        </p:nvSpPr>
        <p:spPr>
          <a:xfrm>
            <a:off x="48691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k object 373"/>
          <p:cNvSpPr/>
          <p:nvPr/>
        </p:nvSpPr>
        <p:spPr>
          <a:xfrm>
            <a:off x="42697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k object 374"/>
          <p:cNvSpPr/>
          <p:nvPr/>
        </p:nvSpPr>
        <p:spPr>
          <a:xfrm>
            <a:off x="48475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k object 375"/>
          <p:cNvSpPr/>
          <p:nvPr/>
        </p:nvSpPr>
        <p:spPr>
          <a:xfrm>
            <a:off x="42913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k object 376"/>
          <p:cNvSpPr/>
          <p:nvPr/>
        </p:nvSpPr>
        <p:spPr>
          <a:xfrm>
            <a:off x="48260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k object 377"/>
          <p:cNvSpPr/>
          <p:nvPr/>
        </p:nvSpPr>
        <p:spPr>
          <a:xfrm>
            <a:off x="43129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k object 378"/>
          <p:cNvSpPr/>
          <p:nvPr/>
        </p:nvSpPr>
        <p:spPr>
          <a:xfrm>
            <a:off x="48044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k object 379"/>
          <p:cNvSpPr/>
          <p:nvPr/>
        </p:nvSpPr>
        <p:spPr>
          <a:xfrm>
            <a:off x="43345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k object 380"/>
          <p:cNvSpPr/>
          <p:nvPr/>
        </p:nvSpPr>
        <p:spPr>
          <a:xfrm>
            <a:off x="47840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k object 381"/>
          <p:cNvSpPr/>
          <p:nvPr/>
        </p:nvSpPr>
        <p:spPr>
          <a:xfrm>
            <a:off x="43561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k object 382"/>
          <p:cNvSpPr/>
          <p:nvPr/>
        </p:nvSpPr>
        <p:spPr>
          <a:xfrm>
            <a:off x="47625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k object 383"/>
          <p:cNvSpPr/>
          <p:nvPr/>
        </p:nvSpPr>
        <p:spPr>
          <a:xfrm>
            <a:off x="437769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k object 384"/>
          <p:cNvSpPr/>
          <p:nvPr/>
        </p:nvSpPr>
        <p:spPr>
          <a:xfrm>
            <a:off x="47409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k object 385"/>
          <p:cNvSpPr/>
          <p:nvPr/>
        </p:nvSpPr>
        <p:spPr>
          <a:xfrm>
            <a:off x="439800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k object 386"/>
          <p:cNvSpPr/>
          <p:nvPr/>
        </p:nvSpPr>
        <p:spPr>
          <a:xfrm>
            <a:off x="471932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k object 387"/>
          <p:cNvSpPr/>
          <p:nvPr/>
        </p:nvSpPr>
        <p:spPr>
          <a:xfrm>
            <a:off x="441960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k object 388"/>
          <p:cNvSpPr/>
          <p:nvPr/>
        </p:nvSpPr>
        <p:spPr>
          <a:xfrm>
            <a:off x="469772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k object 389"/>
          <p:cNvSpPr/>
          <p:nvPr/>
        </p:nvSpPr>
        <p:spPr>
          <a:xfrm>
            <a:off x="444119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k object 390"/>
          <p:cNvSpPr/>
          <p:nvPr/>
        </p:nvSpPr>
        <p:spPr>
          <a:xfrm>
            <a:off x="467614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k object 391"/>
          <p:cNvSpPr/>
          <p:nvPr/>
        </p:nvSpPr>
        <p:spPr>
          <a:xfrm>
            <a:off x="446277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k object 392"/>
          <p:cNvSpPr/>
          <p:nvPr/>
        </p:nvSpPr>
        <p:spPr>
          <a:xfrm>
            <a:off x="4654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k object 393"/>
          <p:cNvSpPr/>
          <p:nvPr/>
        </p:nvSpPr>
        <p:spPr>
          <a:xfrm>
            <a:off x="448437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bk object 394"/>
          <p:cNvSpPr/>
          <p:nvPr/>
        </p:nvSpPr>
        <p:spPr>
          <a:xfrm>
            <a:off x="4632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bk object 395"/>
          <p:cNvSpPr/>
          <p:nvPr/>
        </p:nvSpPr>
        <p:spPr>
          <a:xfrm>
            <a:off x="4505959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bk object 396"/>
          <p:cNvSpPr/>
          <p:nvPr/>
        </p:nvSpPr>
        <p:spPr>
          <a:xfrm>
            <a:off x="4612640" y="15430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k object 397"/>
          <p:cNvSpPr/>
          <p:nvPr/>
        </p:nvSpPr>
        <p:spPr>
          <a:xfrm>
            <a:off x="45275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k object 398"/>
          <p:cNvSpPr/>
          <p:nvPr/>
        </p:nvSpPr>
        <p:spPr>
          <a:xfrm>
            <a:off x="4591050" y="15430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k object 399"/>
          <p:cNvSpPr/>
          <p:nvPr/>
        </p:nvSpPr>
        <p:spPr>
          <a:xfrm>
            <a:off x="4549140" y="1543050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910" y="0"/>
                </a:lnTo>
              </a:path>
            </a:pathLst>
          </a:custGeom>
          <a:ln w="2793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59429" y="510540"/>
            <a:ext cx="3025140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365F9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44830" y="1604009"/>
            <a:ext cx="8054339" cy="46208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0155" y="6340807"/>
            <a:ext cx="3992245" cy="179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1">
                <a:solidFill>
                  <a:srgbClr val="88888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  <a:tabLst>
                <a:tab pos="3978910" algn="l"/>
              </a:tabLst>
            </a:pPr>
            <a:r>
              <a:rPr b="0" i="0" u="sng" dirty="0">
                <a:latin typeface="Times New Roman"/>
                <a:cs typeface="Times New Roman"/>
              </a:rPr>
              <a:t> </a:t>
            </a:r>
            <a:r>
              <a:rPr b="0" i="0" u="sng" spc="65" dirty="0">
                <a:latin typeface="Times New Roman"/>
                <a:cs typeface="Times New Roman"/>
              </a:rPr>
              <a:t> </a:t>
            </a:r>
            <a:r>
              <a:rPr u="sng" spc="-5" dirty="0"/>
              <a:t>NCKU </a:t>
            </a:r>
            <a:r>
              <a:rPr u="sng" dirty="0"/>
              <a:t>CSIE </a:t>
            </a:r>
            <a:r>
              <a:rPr u="sng" spc="-5" dirty="0"/>
              <a:t>Programming Contest Training</a:t>
            </a:r>
            <a:r>
              <a:rPr u="sng" spc="15" dirty="0"/>
              <a:t> </a:t>
            </a:r>
            <a:r>
              <a:rPr u="sng" spc="-5" dirty="0"/>
              <a:t>Course	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45379" y="6331656"/>
            <a:ext cx="2902584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myweb.ncku.edu.tw/~f74002060/Course5.rar" TargetMode="External"/><Relationship Id="rId5" Type="http://schemas.openxmlformats.org/officeDocument/2006/relationships/hyperlink" Target="mailto:mento0513@gmail.com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57750" y="6263640"/>
            <a:ext cx="307213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kk &amp;</a:t>
            </a:r>
            <a:r>
              <a:rPr sz="1600" b="1" i="1" spc="-10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879080" y="73660"/>
            <a:ext cx="1143000" cy="10693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720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6614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75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398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1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61949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01010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207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5979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2020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22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303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5763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3030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638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547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4040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854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331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5050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70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5115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6060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865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849121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7070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6489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84696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8080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705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84480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9090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921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4264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A0A0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137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84048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B0B0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353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3832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C0C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569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3616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785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3400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0E0E0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010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31976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0F0F0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04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2981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0101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420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2765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1111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636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2550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2121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851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2334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3131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067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82118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4141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92836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1902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5151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48689" y="2838450"/>
            <a:ext cx="22860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859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81686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616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7155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14831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1717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918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1267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818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134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1051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9191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350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0835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A1A1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566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80619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B1B1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0782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80403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C1C1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9981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0187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D1D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1201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971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E1E1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1417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9756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1F1F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1633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95528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020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1849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9336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1212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2065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9121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2280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8905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3232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2496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8689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4242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2712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8473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5252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29286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82700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6262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3131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8054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7272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3347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7838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828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3563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7622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9292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3779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7406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A2A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3995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7190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B2B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4211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6974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C2C2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4427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6758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2D2D2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46431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65555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2E2E2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14846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6339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2F2F2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5062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6123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030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5278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5907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131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5494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5692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5709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5476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59258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75260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4343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6129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75044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535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6344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748410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6363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6560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74625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7373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6776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74409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838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6992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74193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939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72085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73977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A3A3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7411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3761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B3B3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7627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73545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C3C3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7843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73329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D3D3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8059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731265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8275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72910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3F3F3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8491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2694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8707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2478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1414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8923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2263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242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91388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2047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9342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1831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4444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9558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716280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5454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9773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71412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6464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9989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71196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7474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0205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70980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8484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0421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70764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9494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20637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70548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A4A4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208533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70332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B4B4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21056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0116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C4C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1272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99135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4D4D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1488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9697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4E4E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21704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9481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4F4F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21920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9265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050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221361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9049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151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22339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8834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2525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22555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8618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353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2771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8402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454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22987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81990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555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23202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7983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656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23418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77671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757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3634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75513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38506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7335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959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4053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7119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A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4269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6903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B5B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24485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6687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C5C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24701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64845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5D5D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4917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66268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5E5E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5133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60526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5F5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5349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58368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06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5565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5620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161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57810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5405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262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5984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5189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90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363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26200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49859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6464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26416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64770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26631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64554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666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26847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4338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767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7063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4122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868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27279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3906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969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274955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3690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A6A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7698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63474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B6B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27914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32714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6C6C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8130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63055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D6D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8346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62839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E6E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28562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62623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6F6F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87782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2407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070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8981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62191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171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9197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61976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272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9413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61760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373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96291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15569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7474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9845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61341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575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0060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61125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676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30276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60909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777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304927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60693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878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306958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60477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979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30911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60261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A7A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31127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60045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B7B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13436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598424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7C7C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31559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9626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D7D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317753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59410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31991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59194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32207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58978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080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324231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58762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181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32626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58547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282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32842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583437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383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33058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58127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484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33274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57912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585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3489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57696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3705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57480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787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33921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57264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888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341375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57048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989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34340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6832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A8A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34556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566292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B8B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34772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56413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C8C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34988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56197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D8D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35204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55981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E8E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354202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55765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8F8F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35623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55549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090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35839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55333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191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36055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55118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292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36271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549147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393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36487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54698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4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36703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54483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595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36918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54267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696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371347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54051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797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37338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53835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37553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53619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37769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3403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A9A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37985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320029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9B9B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38201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52984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C9C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38417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52768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D9D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38633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52552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E9E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38849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52336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9F9F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390652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2120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0A0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39268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51904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1A1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39484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517017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A2A2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39700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51485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3A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39916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51269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4A4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40132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51054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5A5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40347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50838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40563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50622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7A7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407797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50406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8A8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40982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50190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9A9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41198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499872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AAA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41414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49771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ABAB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41630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49555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CAC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41846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49339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DAD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420624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9123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EAE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2265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48907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42481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48691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0B0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42697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48475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42913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482727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B2B2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43129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48056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3B3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43345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47840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4B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43561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47625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5B5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437769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20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47409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6B6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439800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471932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7B7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441960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46977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8B8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444119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46761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9B9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446277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4655820" y="2838450"/>
            <a:ext cx="20320" cy="0"/>
          </a:xfrm>
          <a:custGeom>
            <a:avLst/>
            <a:gdLst/>
            <a:ahLst/>
            <a:cxnLst/>
            <a:rect l="l" t="t" r="r" b="b"/>
            <a:pathLst>
              <a:path w="20320">
                <a:moveTo>
                  <a:pt x="0" y="0"/>
                </a:moveTo>
                <a:lnTo>
                  <a:pt x="20319" y="0"/>
                </a:lnTo>
              </a:path>
            </a:pathLst>
          </a:custGeom>
          <a:ln w="27939">
            <a:solidFill>
              <a:srgbClr val="BABA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448437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463422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90" y="0"/>
                </a:lnTo>
              </a:path>
            </a:pathLst>
          </a:custGeom>
          <a:ln w="27939">
            <a:solidFill>
              <a:srgbClr val="BBBB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4505959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461264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CBC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45275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4591050" y="283845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589" y="0"/>
                </a:lnTo>
              </a:path>
            </a:pathLst>
          </a:custGeom>
          <a:ln w="27939">
            <a:solidFill>
              <a:srgbClr val="BDBD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4549140" y="2838450"/>
            <a:ext cx="41910" cy="0"/>
          </a:xfrm>
          <a:custGeom>
            <a:avLst/>
            <a:gdLst/>
            <a:ahLst/>
            <a:cxnLst/>
            <a:rect l="l" t="t" r="r" b="b"/>
            <a:pathLst>
              <a:path w="41910">
                <a:moveTo>
                  <a:pt x="0" y="0"/>
                </a:moveTo>
                <a:lnTo>
                  <a:pt x="41910" y="0"/>
                </a:lnTo>
              </a:path>
            </a:pathLst>
          </a:custGeom>
          <a:ln w="27939">
            <a:solidFill>
              <a:srgbClr val="BFBF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55880" y="1243330"/>
            <a:ext cx="9088120" cy="16459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 txBox="1"/>
          <p:nvPr/>
        </p:nvSpPr>
        <p:spPr>
          <a:xfrm>
            <a:off x="1664970" y="3329940"/>
            <a:ext cx="5807075" cy="155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445" algn="ctr">
              <a:lnSpc>
                <a:spcPct val="100000"/>
              </a:lnSpc>
            </a:pPr>
            <a:r>
              <a:rPr sz="1800" b="1" spc="-5" dirty="0">
                <a:latin typeface="Arial"/>
                <a:cs typeface="Arial"/>
              </a:rPr>
              <a:t>Wei-Cheng</a:t>
            </a:r>
            <a:r>
              <a:rPr sz="1800" b="1" spc="-8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Chen</a:t>
            </a:r>
            <a:endParaRPr sz="1800">
              <a:latin typeface="Arial"/>
              <a:cs typeface="Arial"/>
            </a:endParaRPr>
          </a:p>
          <a:p>
            <a:pPr marL="9525" algn="ctr">
              <a:lnSpc>
                <a:spcPct val="100000"/>
              </a:lnSpc>
              <a:spcBef>
                <a:spcPts val="359"/>
              </a:spcBef>
            </a:pPr>
            <a:r>
              <a:rPr sz="1800" i="1" spc="-10" dirty="0">
                <a:latin typeface="Arial"/>
                <a:cs typeface="Arial"/>
                <a:hlinkClick r:id="rId5"/>
              </a:rPr>
              <a:t>mento0513@gmail.com</a:t>
            </a:r>
            <a:endParaRPr sz="1800">
              <a:latin typeface="Arial"/>
              <a:cs typeface="Arial"/>
            </a:endParaRPr>
          </a:p>
          <a:p>
            <a:pPr marL="12700" marR="5080" indent="4445" algn="ctr">
              <a:lnSpc>
                <a:spcPct val="76600"/>
              </a:lnSpc>
              <a:spcBef>
                <a:spcPts val="865"/>
              </a:spcBef>
            </a:pPr>
            <a:r>
              <a:rPr sz="1800" b="1" i="1" spc="-5" dirty="0">
                <a:solidFill>
                  <a:srgbClr val="FF0000"/>
                </a:solidFill>
                <a:latin typeface="Arial"/>
                <a:cs typeface="Arial"/>
                <a:hlinkClick r:id="rId6"/>
              </a:rPr>
              <a:t>http://myweb.ncku.edu.tw/~f74002060/Course5.rar </a:t>
            </a:r>
            <a:r>
              <a:rPr sz="1800" b="1" i="1" spc="-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Department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5" dirty="0">
                <a:latin typeface="Times New Roman"/>
                <a:cs typeface="Times New Roman"/>
              </a:rPr>
              <a:t>Computer Science </a:t>
            </a:r>
            <a:r>
              <a:rPr sz="1800" dirty="0">
                <a:latin typeface="Times New Roman"/>
                <a:cs typeface="Times New Roman"/>
              </a:rPr>
              <a:t>and </a:t>
            </a:r>
            <a:r>
              <a:rPr sz="1800" spc="-5" dirty="0">
                <a:latin typeface="Times New Roman"/>
                <a:cs typeface="Times New Roman"/>
              </a:rPr>
              <a:t>Information Engineering  National Cheng Kung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University</a:t>
            </a:r>
            <a:endParaRPr sz="1800">
              <a:latin typeface="Times New Roman"/>
              <a:cs typeface="Times New Roman"/>
            </a:endParaRPr>
          </a:p>
          <a:p>
            <a:pPr marL="4445" algn="ctr">
              <a:lnSpc>
                <a:spcPts val="1660"/>
              </a:lnSpc>
            </a:pPr>
            <a:r>
              <a:rPr sz="1800" dirty="0">
                <a:latin typeface="Times New Roman"/>
                <a:cs typeface="Times New Roman"/>
              </a:rPr>
              <a:t>Tainan,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Taiwan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90" name="object 390"/>
          <p:cNvSpPr/>
          <p:nvPr/>
        </p:nvSpPr>
        <p:spPr>
          <a:xfrm>
            <a:off x="4211320" y="5488940"/>
            <a:ext cx="720089" cy="6540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4857750" y="6263640"/>
            <a:ext cx="3072130" cy="307340"/>
          </a:xfrm>
          <a:custGeom>
            <a:avLst/>
            <a:gdLst/>
            <a:ahLst/>
            <a:cxnLst/>
            <a:rect l="l" t="t" r="r" b="b"/>
            <a:pathLst>
              <a:path w="3072129" h="307340">
                <a:moveTo>
                  <a:pt x="0" y="0"/>
                </a:moveTo>
                <a:lnTo>
                  <a:pt x="3072129" y="0"/>
                </a:lnTo>
                <a:lnTo>
                  <a:pt x="307212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310"/>
              </a:lnSpc>
              <a:tabLst>
                <a:tab pos="3978910" algn="l"/>
              </a:tabLst>
            </a:pPr>
            <a:r>
              <a:rPr b="0" i="0" u="sng" dirty="0">
                <a:latin typeface="Times New Roman"/>
                <a:cs typeface="Times New Roman"/>
              </a:rPr>
              <a:t> </a:t>
            </a:r>
            <a:r>
              <a:rPr b="0" i="0" u="sng" spc="65" dirty="0">
                <a:latin typeface="Times New Roman"/>
                <a:cs typeface="Times New Roman"/>
              </a:rPr>
              <a:t> </a:t>
            </a:r>
            <a:r>
              <a:rPr u="sng" spc="-5" dirty="0"/>
              <a:t>NCKU </a:t>
            </a:r>
            <a:r>
              <a:rPr u="sng" dirty="0"/>
              <a:t>CSIE </a:t>
            </a:r>
            <a:r>
              <a:rPr u="sng" spc="-5" dirty="0"/>
              <a:t>Programming Contest Training</a:t>
            </a:r>
            <a:r>
              <a:rPr u="sng" spc="15" dirty="0"/>
              <a:t> </a:t>
            </a:r>
            <a:r>
              <a:rPr u="sng" spc="-5" dirty="0"/>
              <a:t>Course	</a:t>
            </a:r>
          </a:p>
        </p:txBody>
      </p:sp>
      <p:sp>
        <p:nvSpPr>
          <p:cNvPr id="393" name="object 393"/>
          <p:cNvSpPr txBox="1"/>
          <p:nvPr/>
        </p:nvSpPr>
        <p:spPr>
          <a:xfrm>
            <a:off x="6123940" y="6331656"/>
            <a:ext cx="1725295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z="1400" b="1" i="1" spc="-5" dirty="0">
                <a:latin typeface="Arial"/>
                <a:cs typeface="Arial"/>
              </a:rPr>
              <a:t>made by</a:t>
            </a:r>
            <a:r>
              <a:rPr sz="1400" b="1" i="1" spc="-75" dirty="0">
                <a:latin typeface="Arial"/>
                <a:cs typeface="Arial"/>
              </a:rPr>
              <a:t> </a:t>
            </a:r>
            <a:r>
              <a:rPr sz="1400" b="1" i="1" spc="-5" dirty="0">
                <a:latin typeface="Arial"/>
                <a:cs typeface="Arial"/>
              </a:rPr>
              <a:t>mento0513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642870" y="5358129"/>
          <a:ext cx="213867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2357120" y="4785359"/>
            <a:ext cx="553720" cy="491490"/>
          </a:xfrm>
          <a:custGeom>
            <a:avLst/>
            <a:gdLst/>
            <a:ahLst/>
            <a:cxnLst/>
            <a:rect l="l" t="t" r="r" b="b"/>
            <a:pathLst>
              <a:path w="553719" h="491489">
                <a:moveTo>
                  <a:pt x="0" y="0"/>
                </a:moveTo>
                <a:lnTo>
                  <a:pt x="553719" y="4914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75279" y="5236209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76200" y="0"/>
                </a:moveTo>
                <a:lnTo>
                  <a:pt x="57150" y="6349"/>
                </a:lnTo>
                <a:lnTo>
                  <a:pt x="85089" y="85089"/>
                </a:lnTo>
                <a:lnTo>
                  <a:pt x="0" y="85089"/>
                </a:lnTo>
                <a:lnTo>
                  <a:pt x="115569" y="111759"/>
                </a:lnTo>
                <a:lnTo>
                  <a:pt x="106174" y="85089"/>
                </a:lnTo>
                <a:lnTo>
                  <a:pt x="85089" y="85089"/>
                </a:lnTo>
                <a:lnTo>
                  <a:pt x="3809" y="66039"/>
                </a:lnTo>
                <a:lnTo>
                  <a:pt x="99464" y="66039"/>
                </a:lnTo>
                <a:lnTo>
                  <a:pt x="76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642870" y="5358129"/>
          <a:ext cx="213867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2357120" y="4785359"/>
            <a:ext cx="553720" cy="491490"/>
          </a:xfrm>
          <a:custGeom>
            <a:avLst/>
            <a:gdLst/>
            <a:ahLst/>
            <a:cxnLst/>
            <a:rect l="l" t="t" r="r" b="b"/>
            <a:pathLst>
              <a:path w="553719" h="491489">
                <a:moveTo>
                  <a:pt x="0" y="0"/>
                </a:moveTo>
                <a:lnTo>
                  <a:pt x="553719" y="4914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75279" y="5236209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76200" y="0"/>
                </a:moveTo>
                <a:lnTo>
                  <a:pt x="57150" y="6349"/>
                </a:lnTo>
                <a:lnTo>
                  <a:pt x="85089" y="85089"/>
                </a:lnTo>
                <a:lnTo>
                  <a:pt x="0" y="85089"/>
                </a:lnTo>
                <a:lnTo>
                  <a:pt x="115569" y="111759"/>
                </a:lnTo>
                <a:lnTo>
                  <a:pt x="106174" y="85089"/>
                </a:lnTo>
                <a:lnTo>
                  <a:pt x="85089" y="85089"/>
                </a:lnTo>
                <a:lnTo>
                  <a:pt x="3809" y="66039"/>
                </a:lnTo>
                <a:lnTo>
                  <a:pt x="99464" y="66039"/>
                </a:lnTo>
                <a:lnTo>
                  <a:pt x="76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14370" y="4786629"/>
            <a:ext cx="2183130" cy="546100"/>
          </a:xfrm>
          <a:custGeom>
            <a:avLst/>
            <a:gdLst/>
            <a:ahLst/>
            <a:cxnLst/>
            <a:rect l="l" t="t" r="r" b="b"/>
            <a:pathLst>
              <a:path w="2183129" h="546100">
                <a:moveTo>
                  <a:pt x="0" y="0"/>
                </a:moveTo>
                <a:lnTo>
                  <a:pt x="2183130" y="54610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79720" y="5276850"/>
            <a:ext cx="121920" cy="111760"/>
          </a:xfrm>
          <a:custGeom>
            <a:avLst/>
            <a:gdLst/>
            <a:ahLst/>
            <a:cxnLst/>
            <a:rect l="l" t="t" r="r" b="b"/>
            <a:pathLst>
              <a:path w="121920" h="111760">
                <a:moveTo>
                  <a:pt x="34289" y="0"/>
                </a:moveTo>
                <a:lnTo>
                  <a:pt x="20319" y="13969"/>
                </a:lnTo>
                <a:lnTo>
                  <a:pt x="81279" y="71119"/>
                </a:lnTo>
                <a:lnTo>
                  <a:pt x="0" y="92709"/>
                </a:lnTo>
                <a:lnTo>
                  <a:pt x="6350" y="111759"/>
                </a:lnTo>
                <a:lnTo>
                  <a:pt x="121919" y="81280"/>
                </a:lnTo>
                <a:lnTo>
                  <a:pt x="342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5495290" y="5353050"/>
          <a:ext cx="2141219" cy="695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10159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642870" y="5358129"/>
          <a:ext cx="213867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2357120" y="4785359"/>
            <a:ext cx="553720" cy="491490"/>
          </a:xfrm>
          <a:custGeom>
            <a:avLst/>
            <a:gdLst/>
            <a:ahLst/>
            <a:cxnLst/>
            <a:rect l="l" t="t" r="r" b="b"/>
            <a:pathLst>
              <a:path w="553719" h="491489">
                <a:moveTo>
                  <a:pt x="0" y="0"/>
                </a:moveTo>
                <a:lnTo>
                  <a:pt x="553719" y="4914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75279" y="5236209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76200" y="0"/>
                </a:moveTo>
                <a:lnTo>
                  <a:pt x="57150" y="6349"/>
                </a:lnTo>
                <a:lnTo>
                  <a:pt x="85089" y="85089"/>
                </a:lnTo>
                <a:lnTo>
                  <a:pt x="0" y="85089"/>
                </a:lnTo>
                <a:lnTo>
                  <a:pt x="115569" y="111759"/>
                </a:lnTo>
                <a:lnTo>
                  <a:pt x="106174" y="85089"/>
                </a:lnTo>
                <a:lnTo>
                  <a:pt x="85089" y="85089"/>
                </a:lnTo>
                <a:lnTo>
                  <a:pt x="3809" y="66039"/>
                </a:lnTo>
                <a:lnTo>
                  <a:pt x="99464" y="66039"/>
                </a:lnTo>
                <a:lnTo>
                  <a:pt x="76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14370" y="4786629"/>
            <a:ext cx="2183130" cy="546100"/>
          </a:xfrm>
          <a:custGeom>
            <a:avLst/>
            <a:gdLst/>
            <a:ahLst/>
            <a:cxnLst/>
            <a:rect l="l" t="t" r="r" b="b"/>
            <a:pathLst>
              <a:path w="2183129" h="546100">
                <a:moveTo>
                  <a:pt x="0" y="0"/>
                </a:moveTo>
                <a:lnTo>
                  <a:pt x="2183130" y="54610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79720" y="5276850"/>
            <a:ext cx="121920" cy="111760"/>
          </a:xfrm>
          <a:custGeom>
            <a:avLst/>
            <a:gdLst/>
            <a:ahLst/>
            <a:cxnLst/>
            <a:rect l="l" t="t" r="r" b="b"/>
            <a:pathLst>
              <a:path w="121920" h="111760">
                <a:moveTo>
                  <a:pt x="34289" y="0"/>
                </a:moveTo>
                <a:lnTo>
                  <a:pt x="20319" y="13969"/>
                </a:lnTo>
                <a:lnTo>
                  <a:pt x="81279" y="71119"/>
                </a:lnTo>
                <a:lnTo>
                  <a:pt x="0" y="92709"/>
                </a:lnTo>
                <a:lnTo>
                  <a:pt x="6350" y="111759"/>
                </a:lnTo>
                <a:lnTo>
                  <a:pt x="121919" y="81280"/>
                </a:lnTo>
                <a:lnTo>
                  <a:pt x="342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5495290" y="5353050"/>
          <a:ext cx="2141219" cy="695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10159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642870" y="5358129"/>
          <a:ext cx="213867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2357120" y="4785359"/>
            <a:ext cx="553720" cy="491490"/>
          </a:xfrm>
          <a:custGeom>
            <a:avLst/>
            <a:gdLst/>
            <a:ahLst/>
            <a:cxnLst/>
            <a:rect l="l" t="t" r="r" b="b"/>
            <a:pathLst>
              <a:path w="553719" h="491489">
                <a:moveTo>
                  <a:pt x="0" y="0"/>
                </a:moveTo>
                <a:lnTo>
                  <a:pt x="553719" y="4914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75279" y="5236209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76200" y="0"/>
                </a:moveTo>
                <a:lnTo>
                  <a:pt x="57150" y="6349"/>
                </a:lnTo>
                <a:lnTo>
                  <a:pt x="85089" y="85089"/>
                </a:lnTo>
                <a:lnTo>
                  <a:pt x="0" y="85089"/>
                </a:lnTo>
                <a:lnTo>
                  <a:pt x="115569" y="111759"/>
                </a:lnTo>
                <a:lnTo>
                  <a:pt x="106174" y="85089"/>
                </a:lnTo>
                <a:lnTo>
                  <a:pt x="85089" y="85089"/>
                </a:lnTo>
                <a:lnTo>
                  <a:pt x="3809" y="66039"/>
                </a:lnTo>
                <a:lnTo>
                  <a:pt x="99464" y="66039"/>
                </a:lnTo>
                <a:lnTo>
                  <a:pt x="76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14370" y="4786629"/>
            <a:ext cx="2183130" cy="546100"/>
          </a:xfrm>
          <a:custGeom>
            <a:avLst/>
            <a:gdLst/>
            <a:ahLst/>
            <a:cxnLst/>
            <a:rect l="l" t="t" r="r" b="b"/>
            <a:pathLst>
              <a:path w="2183129" h="546100">
                <a:moveTo>
                  <a:pt x="0" y="0"/>
                </a:moveTo>
                <a:lnTo>
                  <a:pt x="2183130" y="54610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79720" y="5276850"/>
            <a:ext cx="121920" cy="111760"/>
          </a:xfrm>
          <a:custGeom>
            <a:avLst/>
            <a:gdLst/>
            <a:ahLst/>
            <a:cxnLst/>
            <a:rect l="l" t="t" r="r" b="b"/>
            <a:pathLst>
              <a:path w="121920" h="111760">
                <a:moveTo>
                  <a:pt x="34289" y="0"/>
                </a:moveTo>
                <a:lnTo>
                  <a:pt x="20319" y="13969"/>
                </a:lnTo>
                <a:lnTo>
                  <a:pt x="81279" y="71119"/>
                </a:lnTo>
                <a:lnTo>
                  <a:pt x="0" y="92709"/>
                </a:lnTo>
                <a:lnTo>
                  <a:pt x="6350" y="111759"/>
                </a:lnTo>
                <a:lnTo>
                  <a:pt x="121919" y="81280"/>
                </a:lnTo>
                <a:lnTo>
                  <a:pt x="342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5495290" y="5353050"/>
          <a:ext cx="2141219" cy="695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10159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45030" cy="703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45030" cy="703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46300" cy="703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45030" cy="703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642870" y="5358129"/>
          <a:ext cx="2146300" cy="7035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2357120" y="4785359"/>
            <a:ext cx="553720" cy="491490"/>
          </a:xfrm>
          <a:custGeom>
            <a:avLst/>
            <a:gdLst/>
            <a:ahLst/>
            <a:cxnLst/>
            <a:rect l="l" t="t" r="r" b="b"/>
            <a:pathLst>
              <a:path w="553719" h="491489">
                <a:moveTo>
                  <a:pt x="0" y="0"/>
                </a:moveTo>
                <a:lnTo>
                  <a:pt x="553719" y="4914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75279" y="5236209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76200" y="0"/>
                </a:moveTo>
                <a:lnTo>
                  <a:pt x="57150" y="6349"/>
                </a:lnTo>
                <a:lnTo>
                  <a:pt x="85089" y="85089"/>
                </a:lnTo>
                <a:lnTo>
                  <a:pt x="0" y="85089"/>
                </a:lnTo>
                <a:lnTo>
                  <a:pt x="115569" y="111759"/>
                </a:lnTo>
                <a:lnTo>
                  <a:pt x="106174" y="85089"/>
                </a:lnTo>
                <a:lnTo>
                  <a:pt x="85089" y="85089"/>
                </a:lnTo>
                <a:lnTo>
                  <a:pt x="3809" y="66039"/>
                </a:lnTo>
                <a:lnTo>
                  <a:pt x="99464" y="66039"/>
                </a:lnTo>
                <a:lnTo>
                  <a:pt x="76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14370" y="4786629"/>
            <a:ext cx="2183130" cy="546100"/>
          </a:xfrm>
          <a:custGeom>
            <a:avLst/>
            <a:gdLst/>
            <a:ahLst/>
            <a:cxnLst/>
            <a:rect l="l" t="t" r="r" b="b"/>
            <a:pathLst>
              <a:path w="2183129" h="546100">
                <a:moveTo>
                  <a:pt x="0" y="0"/>
                </a:moveTo>
                <a:lnTo>
                  <a:pt x="2183130" y="54610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79720" y="5276850"/>
            <a:ext cx="121920" cy="111760"/>
          </a:xfrm>
          <a:custGeom>
            <a:avLst/>
            <a:gdLst/>
            <a:ahLst/>
            <a:cxnLst/>
            <a:rect l="l" t="t" r="r" b="b"/>
            <a:pathLst>
              <a:path w="121920" h="111760">
                <a:moveTo>
                  <a:pt x="34289" y="0"/>
                </a:moveTo>
                <a:lnTo>
                  <a:pt x="20319" y="13969"/>
                </a:lnTo>
                <a:lnTo>
                  <a:pt x="81279" y="71119"/>
                </a:lnTo>
                <a:lnTo>
                  <a:pt x="0" y="92709"/>
                </a:lnTo>
                <a:lnTo>
                  <a:pt x="6350" y="111759"/>
                </a:lnTo>
                <a:lnTo>
                  <a:pt x="121919" y="81280"/>
                </a:lnTo>
                <a:lnTo>
                  <a:pt x="342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5495290" y="5353050"/>
          <a:ext cx="2151380" cy="716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10159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4137659" y="4066540"/>
          <a:ext cx="2151380" cy="716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5425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10160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4000500" y="3714750"/>
            <a:ext cx="412750" cy="295910"/>
          </a:xfrm>
          <a:custGeom>
            <a:avLst/>
            <a:gdLst/>
            <a:ahLst/>
            <a:cxnLst/>
            <a:rect l="l" t="t" r="r" b="b"/>
            <a:pathLst>
              <a:path w="412750" h="295910">
                <a:moveTo>
                  <a:pt x="0" y="0"/>
                </a:moveTo>
                <a:lnTo>
                  <a:pt x="412750" y="29591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82770" y="3964940"/>
            <a:ext cx="118110" cy="107950"/>
          </a:xfrm>
          <a:custGeom>
            <a:avLst/>
            <a:gdLst/>
            <a:ahLst/>
            <a:cxnLst/>
            <a:rect l="l" t="t" r="r" b="b"/>
            <a:pathLst>
              <a:path w="118110" h="107950">
                <a:moveTo>
                  <a:pt x="1269" y="73660"/>
                </a:moveTo>
                <a:lnTo>
                  <a:pt x="0" y="92710"/>
                </a:lnTo>
                <a:lnTo>
                  <a:pt x="118109" y="107950"/>
                </a:lnTo>
                <a:lnTo>
                  <a:pt x="106470" y="83820"/>
                </a:lnTo>
                <a:lnTo>
                  <a:pt x="85089" y="83820"/>
                </a:lnTo>
                <a:lnTo>
                  <a:pt x="1269" y="73660"/>
                </a:lnTo>
                <a:close/>
              </a:path>
              <a:path w="118110" h="107950">
                <a:moveTo>
                  <a:pt x="66039" y="0"/>
                </a:moveTo>
                <a:lnTo>
                  <a:pt x="48259" y="7620"/>
                </a:lnTo>
                <a:lnTo>
                  <a:pt x="85089" y="83820"/>
                </a:lnTo>
                <a:lnTo>
                  <a:pt x="106470" y="83820"/>
                </a:lnTo>
                <a:lnTo>
                  <a:pt x="6603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642870" y="5358129"/>
          <a:ext cx="213867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2357120" y="4785359"/>
            <a:ext cx="553720" cy="491490"/>
          </a:xfrm>
          <a:custGeom>
            <a:avLst/>
            <a:gdLst/>
            <a:ahLst/>
            <a:cxnLst/>
            <a:rect l="l" t="t" r="r" b="b"/>
            <a:pathLst>
              <a:path w="553719" h="491489">
                <a:moveTo>
                  <a:pt x="0" y="0"/>
                </a:moveTo>
                <a:lnTo>
                  <a:pt x="553719" y="4914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75279" y="5236209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76200" y="0"/>
                </a:moveTo>
                <a:lnTo>
                  <a:pt x="57150" y="6349"/>
                </a:lnTo>
                <a:lnTo>
                  <a:pt x="85089" y="85089"/>
                </a:lnTo>
                <a:lnTo>
                  <a:pt x="0" y="85089"/>
                </a:lnTo>
                <a:lnTo>
                  <a:pt x="115569" y="111759"/>
                </a:lnTo>
                <a:lnTo>
                  <a:pt x="106174" y="85089"/>
                </a:lnTo>
                <a:lnTo>
                  <a:pt x="85089" y="85089"/>
                </a:lnTo>
                <a:lnTo>
                  <a:pt x="3809" y="66039"/>
                </a:lnTo>
                <a:lnTo>
                  <a:pt x="99464" y="66039"/>
                </a:lnTo>
                <a:lnTo>
                  <a:pt x="76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14370" y="4786629"/>
            <a:ext cx="2183130" cy="546100"/>
          </a:xfrm>
          <a:custGeom>
            <a:avLst/>
            <a:gdLst/>
            <a:ahLst/>
            <a:cxnLst/>
            <a:rect l="l" t="t" r="r" b="b"/>
            <a:pathLst>
              <a:path w="2183129" h="546100">
                <a:moveTo>
                  <a:pt x="0" y="0"/>
                </a:moveTo>
                <a:lnTo>
                  <a:pt x="2183130" y="54610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79720" y="5276850"/>
            <a:ext cx="121920" cy="111760"/>
          </a:xfrm>
          <a:custGeom>
            <a:avLst/>
            <a:gdLst/>
            <a:ahLst/>
            <a:cxnLst/>
            <a:rect l="l" t="t" r="r" b="b"/>
            <a:pathLst>
              <a:path w="121920" h="111760">
                <a:moveTo>
                  <a:pt x="34289" y="0"/>
                </a:moveTo>
                <a:lnTo>
                  <a:pt x="20319" y="13969"/>
                </a:lnTo>
                <a:lnTo>
                  <a:pt x="81279" y="71119"/>
                </a:lnTo>
                <a:lnTo>
                  <a:pt x="0" y="92709"/>
                </a:lnTo>
                <a:lnTo>
                  <a:pt x="6350" y="111759"/>
                </a:lnTo>
                <a:lnTo>
                  <a:pt x="121919" y="81280"/>
                </a:lnTo>
                <a:lnTo>
                  <a:pt x="342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5495290" y="5353050"/>
          <a:ext cx="2141219" cy="695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10159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4137659" y="4066540"/>
          <a:ext cx="2141218" cy="695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5425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10160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4000500" y="3714750"/>
            <a:ext cx="412750" cy="295910"/>
          </a:xfrm>
          <a:custGeom>
            <a:avLst/>
            <a:gdLst/>
            <a:ahLst/>
            <a:cxnLst/>
            <a:rect l="l" t="t" r="r" b="b"/>
            <a:pathLst>
              <a:path w="412750" h="295910">
                <a:moveTo>
                  <a:pt x="0" y="0"/>
                </a:moveTo>
                <a:lnTo>
                  <a:pt x="412750" y="29591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82770" y="3964940"/>
            <a:ext cx="118110" cy="107950"/>
          </a:xfrm>
          <a:custGeom>
            <a:avLst/>
            <a:gdLst/>
            <a:ahLst/>
            <a:cxnLst/>
            <a:rect l="l" t="t" r="r" b="b"/>
            <a:pathLst>
              <a:path w="118110" h="107950">
                <a:moveTo>
                  <a:pt x="1269" y="73660"/>
                </a:moveTo>
                <a:lnTo>
                  <a:pt x="0" y="92710"/>
                </a:lnTo>
                <a:lnTo>
                  <a:pt x="118109" y="107950"/>
                </a:lnTo>
                <a:lnTo>
                  <a:pt x="106470" y="83820"/>
                </a:lnTo>
                <a:lnTo>
                  <a:pt x="85089" y="83820"/>
                </a:lnTo>
                <a:lnTo>
                  <a:pt x="1269" y="73660"/>
                </a:lnTo>
                <a:close/>
              </a:path>
              <a:path w="118110" h="107950">
                <a:moveTo>
                  <a:pt x="66039" y="0"/>
                </a:moveTo>
                <a:lnTo>
                  <a:pt x="48259" y="7620"/>
                </a:lnTo>
                <a:lnTo>
                  <a:pt x="85089" y="83820"/>
                </a:lnTo>
                <a:lnTo>
                  <a:pt x="106470" y="83820"/>
                </a:lnTo>
                <a:lnTo>
                  <a:pt x="6603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642870" y="5358129"/>
          <a:ext cx="213867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2357120" y="4785359"/>
            <a:ext cx="553720" cy="491490"/>
          </a:xfrm>
          <a:custGeom>
            <a:avLst/>
            <a:gdLst/>
            <a:ahLst/>
            <a:cxnLst/>
            <a:rect l="l" t="t" r="r" b="b"/>
            <a:pathLst>
              <a:path w="553719" h="491489">
                <a:moveTo>
                  <a:pt x="0" y="0"/>
                </a:moveTo>
                <a:lnTo>
                  <a:pt x="553719" y="4914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75279" y="5236209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76200" y="0"/>
                </a:moveTo>
                <a:lnTo>
                  <a:pt x="57150" y="6349"/>
                </a:lnTo>
                <a:lnTo>
                  <a:pt x="85089" y="85089"/>
                </a:lnTo>
                <a:lnTo>
                  <a:pt x="0" y="85089"/>
                </a:lnTo>
                <a:lnTo>
                  <a:pt x="115569" y="111759"/>
                </a:lnTo>
                <a:lnTo>
                  <a:pt x="106174" y="85089"/>
                </a:lnTo>
                <a:lnTo>
                  <a:pt x="85089" y="85089"/>
                </a:lnTo>
                <a:lnTo>
                  <a:pt x="3809" y="66039"/>
                </a:lnTo>
                <a:lnTo>
                  <a:pt x="99464" y="66039"/>
                </a:lnTo>
                <a:lnTo>
                  <a:pt x="76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14370" y="4786629"/>
            <a:ext cx="2183130" cy="546100"/>
          </a:xfrm>
          <a:custGeom>
            <a:avLst/>
            <a:gdLst/>
            <a:ahLst/>
            <a:cxnLst/>
            <a:rect l="l" t="t" r="r" b="b"/>
            <a:pathLst>
              <a:path w="2183129" h="546100">
                <a:moveTo>
                  <a:pt x="0" y="0"/>
                </a:moveTo>
                <a:lnTo>
                  <a:pt x="2183130" y="54610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379720" y="5276850"/>
            <a:ext cx="121920" cy="111760"/>
          </a:xfrm>
          <a:custGeom>
            <a:avLst/>
            <a:gdLst/>
            <a:ahLst/>
            <a:cxnLst/>
            <a:rect l="l" t="t" r="r" b="b"/>
            <a:pathLst>
              <a:path w="121920" h="111760">
                <a:moveTo>
                  <a:pt x="34289" y="0"/>
                </a:moveTo>
                <a:lnTo>
                  <a:pt x="20319" y="13969"/>
                </a:lnTo>
                <a:lnTo>
                  <a:pt x="81279" y="71119"/>
                </a:lnTo>
                <a:lnTo>
                  <a:pt x="0" y="92709"/>
                </a:lnTo>
                <a:lnTo>
                  <a:pt x="6350" y="111759"/>
                </a:lnTo>
                <a:lnTo>
                  <a:pt x="121919" y="81280"/>
                </a:lnTo>
                <a:lnTo>
                  <a:pt x="3428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1" name="object 21"/>
          <p:cNvGraphicFramePr>
            <a:graphicFrameLocks noGrp="1"/>
          </p:cNvGraphicFramePr>
          <p:nvPr/>
        </p:nvGraphicFramePr>
        <p:xfrm>
          <a:off x="5495290" y="5353050"/>
          <a:ext cx="2141219" cy="695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10159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4137659" y="4066540"/>
          <a:ext cx="2141218" cy="695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5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5325">
                <a:tc>
                  <a:txBody>
                    <a:bodyPr/>
                    <a:lstStyle/>
                    <a:p>
                      <a:pPr marL="225425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10160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71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3302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object 23"/>
          <p:cNvSpPr/>
          <p:nvPr/>
        </p:nvSpPr>
        <p:spPr>
          <a:xfrm>
            <a:off x="4000500" y="3714750"/>
            <a:ext cx="412750" cy="295910"/>
          </a:xfrm>
          <a:custGeom>
            <a:avLst/>
            <a:gdLst/>
            <a:ahLst/>
            <a:cxnLst/>
            <a:rect l="l" t="t" r="r" b="b"/>
            <a:pathLst>
              <a:path w="412750" h="295910">
                <a:moveTo>
                  <a:pt x="0" y="0"/>
                </a:moveTo>
                <a:lnTo>
                  <a:pt x="412750" y="29591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382770" y="3964940"/>
            <a:ext cx="118110" cy="107950"/>
          </a:xfrm>
          <a:custGeom>
            <a:avLst/>
            <a:gdLst/>
            <a:ahLst/>
            <a:cxnLst/>
            <a:rect l="l" t="t" r="r" b="b"/>
            <a:pathLst>
              <a:path w="118110" h="107950">
                <a:moveTo>
                  <a:pt x="1269" y="73660"/>
                </a:moveTo>
                <a:lnTo>
                  <a:pt x="0" y="92710"/>
                </a:lnTo>
                <a:lnTo>
                  <a:pt x="118109" y="107950"/>
                </a:lnTo>
                <a:lnTo>
                  <a:pt x="106470" y="83820"/>
                </a:lnTo>
                <a:lnTo>
                  <a:pt x="85089" y="83820"/>
                </a:lnTo>
                <a:lnTo>
                  <a:pt x="1269" y="73660"/>
                </a:lnTo>
                <a:close/>
              </a:path>
              <a:path w="118110" h="107950">
                <a:moveTo>
                  <a:pt x="66039" y="0"/>
                </a:moveTo>
                <a:lnTo>
                  <a:pt x="48259" y="7620"/>
                </a:lnTo>
                <a:lnTo>
                  <a:pt x="85089" y="83820"/>
                </a:lnTo>
                <a:lnTo>
                  <a:pt x="106470" y="83820"/>
                </a:lnTo>
                <a:lnTo>
                  <a:pt x="66039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6720840" y="4331970"/>
            <a:ext cx="1659889" cy="2851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-5" dirty="0">
                <a:latin typeface="Arial"/>
                <a:cs typeface="Arial"/>
              </a:rPr>
              <a:t>After </a:t>
            </a:r>
            <a:r>
              <a:rPr sz="1800" dirty="0">
                <a:latin typeface="Arial"/>
                <a:cs typeface="Arial"/>
              </a:rPr>
              <a:t>a </a:t>
            </a:r>
            <a:r>
              <a:rPr sz="1800" spc="-15" dirty="0">
                <a:latin typeface="Arial"/>
                <a:cs typeface="Arial"/>
              </a:rPr>
              <a:t>while </a:t>
            </a:r>
            <a:r>
              <a:rPr sz="1800" dirty="0">
                <a:latin typeface="Arial"/>
                <a:cs typeface="Arial"/>
              </a:rPr>
              <a:t>. .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87730" y="1604009"/>
            <a:ext cx="4004310" cy="498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You </a:t>
            </a:r>
            <a:r>
              <a:rPr sz="3200" spc="-5" dirty="0">
                <a:latin typeface="Times New Roman"/>
                <a:cs typeface="Times New Roman"/>
              </a:rPr>
              <a:t>find all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5" dirty="0">
                <a:latin typeface="Times New Roman"/>
                <a:cs typeface="Times New Roman"/>
              </a:rPr>
              <a:t> solution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78205" y="2209170"/>
          <a:ext cx="3463186" cy="3478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0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8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1340">
                <a:tc>
                  <a:txBody>
                    <a:bodyPr/>
                    <a:lstStyle/>
                    <a:p>
                      <a:pPr marL="22225">
                        <a:lnSpc>
                          <a:spcPts val="371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123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8615" algn="r">
                        <a:lnSpc>
                          <a:spcPts val="3715"/>
                        </a:lnSpc>
                      </a:pPr>
                      <a:r>
                        <a:rPr sz="3200" spc="5" dirty="0"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4965">
                        <a:lnSpc>
                          <a:spcPts val="3715"/>
                        </a:lnSpc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345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8644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124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8615" algn="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3200" spc="5" dirty="0">
                          <a:latin typeface="Times New Roman"/>
                          <a:cs typeface="Times New Roman"/>
                        </a:rPr>
                        <a:t>23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8645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125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48615" algn="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3200" spc="5" dirty="0">
                          <a:latin typeface="Times New Roman"/>
                          <a:cs typeface="Times New Roman"/>
                        </a:rPr>
                        <a:t>24</a:t>
                      </a:r>
                      <a:r>
                        <a:rPr sz="3200" dirty="0">
                          <a:latin typeface="Times New Roman"/>
                          <a:cs typeface="Times New Roman"/>
                        </a:rPr>
                        <a:t>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9279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134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9279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135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1340"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3200" dirty="0">
                          <a:latin typeface="Times New Roman"/>
                          <a:cs typeface="Times New Roman"/>
                        </a:rPr>
                        <a:t>145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56260">
              <a:lnSpc>
                <a:spcPct val="100000"/>
              </a:lnSpc>
            </a:pPr>
            <a:r>
              <a:rPr spc="-30" dirty="0"/>
              <a:t>Strategy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4830" y="1604009"/>
            <a:ext cx="7713980" cy="4620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Enumerate possible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solution</a:t>
            </a:r>
            <a:endParaRPr sz="3200" dirty="0">
              <a:latin typeface="Times New Roman"/>
              <a:cs typeface="Times New Roman"/>
            </a:endParaRPr>
          </a:p>
          <a:p>
            <a:pPr marL="592455" lvl="1" indent="-236854">
              <a:lnSpc>
                <a:spcPct val="100000"/>
              </a:lnSpc>
              <a:spcBef>
                <a:spcPts val="800"/>
              </a:spcBef>
              <a:buChar char="-"/>
              <a:tabLst>
                <a:tab pos="593090" algn="l"/>
              </a:tabLst>
            </a:pPr>
            <a:r>
              <a:rPr sz="3200" dirty="0">
                <a:latin typeface="Times New Roman"/>
                <a:cs typeface="Times New Roman"/>
              </a:rPr>
              <a:t>by </a:t>
            </a:r>
            <a:r>
              <a:rPr sz="3200" spc="-5" dirty="0">
                <a:latin typeface="Times New Roman"/>
                <a:cs typeface="Times New Roman"/>
              </a:rPr>
              <a:t>DFS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order</a:t>
            </a: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Set the end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 smtClean="0">
                <a:latin typeface="Times New Roman"/>
                <a:cs typeface="Times New Roman"/>
              </a:rPr>
              <a:t>point</a:t>
            </a:r>
            <a:r>
              <a:rPr lang="zh-TW" altLang="en-US" sz="3200" dirty="0" smtClean="0">
                <a:latin typeface="Times New Roman"/>
                <a:cs typeface="Times New Roman"/>
              </a:rPr>
              <a:t> </a:t>
            </a:r>
            <a:r>
              <a:rPr lang="en-US" altLang="zh-TW" sz="3200" dirty="0" smtClean="0">
                <a:latin typeface="Times New Roman"/>
                <a:cs typeface="Times New Roman"/>
              </a:rPr>
              <a:t>(or stack overflow)</a:t>
            </a:r>
            <a:endParaRPr sz="3200" dirty="0">
              <a:latin typeface="Times New Roman"/>
              <a:cs typeface="Times New Roman"/>
            </a:endParaRPr>
          </a:p>
          <a:p>
            <a:pPr marL="592455" lvl="1" indent="-236854">
              <a:lnSpc>
                <a:spcPct val="100000"/>
              </a:lnSpc>
              <a:spcBef>
                <a:spcPts val="790"/>
              </a:spcBef>
              <a:buChar char="-"/>
              <a:tabLst>
                <a:tab pos="593090" algn="l"/>
              </a:tabLst>
            </a:pPr>
            <a:r>
              <a:rPr sz="3200" spc="-5" dirty="0">
                <a:latin typeface="Times New Roman"/>
                <a:cs typeface="Times New Roman"/>
              </a:rPr>
              <a:t>return </a:t>
            </a:r>
            <a:r>
              <a:rPr sz="3200" dirty="0">
                <a:latin typeface="Times New Roman"/>
                <a:cs typeface="Times New Roman"/>
              </a:rPr>
              <a:t>when find out a</a:t>
            </a:r>
            <a:r>
              <a:rPr sz="3200" spc="-5" dirty="0">
                <a:latin typeface="Times New Roman"/>
                <a:cs typeface="Times New Roman"/>
              </a:rPr>
              <a:t> solution</a:t>
            </a:r>
            <a:endParaRPr sz="32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Answer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Array</a:t>
            </a:r>
          </a:p>
          <a:p>
            <a:pPr marL="592455" lvl="1" indent="-236854">
              <a:lnSpc>
                <a:spcPct val="100000"/>
              </a:lnSpc>
              <a:spcBef>
                <a:spcPts val="800"/>
              </a:spcBef>
              <a:buChar char="-"/>
              <a:tabLst>
                <a:tab pos="593090" algn="l"/>
              </a:tabLst>
            </a:pPr>
            <a:r>
              <a:rPr sz="3200" spc="-5" dirty="0">
                <a:latin typeface="Times New Roman"/>
                <a:cs typeface="Times New Roman"/>
              </a:rPr>
              <a:t>maintain </a:t>
            </a: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possible solution </a:t>
            </a:r>
            <a:r>
              <a:rPr sz="3200" dirty="0">
                <a:latin typeface="Times New Roman"/>
                <a:cs typeface="Times New Roman"/>
              </a:rPr>
              <a:t>during</a:t>
            </a:r>
            <a:r>
              <a:rPr sz="3200" spc="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searching</a:t>
            </a:r>
          </a:p>
          <a:p>
            <a:pPr marL="355600" indent="-342900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Prune</a:t>
            </a:r>
            <a:endParaRPr sz="3200" dirty="0">
              <a:latin typeface="Times New Roman"/>
              <a:cs typeface="Times New Roman"/>
            </a:endParaRPr>
          </a:p>
          <a:p>
            <a:pPr marL="593090" lvl="1" indent="-237490">
              <a:lnSpc>
                <a:spcPct val="100000"/>
              </a:lnSpc>
              <a:spcBef>
                <a:spcPts val="790"/>
              </a:spcBef>
              <a:buClr>
                <a:srgbClr val="000000"/>
              </a:buClr>
              <a:buChar char="-"/>
              <a:tabLst>
                <a:tab pos="593090" algn="l"/>
              </a:tabLst>
            </a:pPr>
            <a:r>
              <a:rPr sz="3200" spc="-5" dirty="0">
                <a:solidFill>
                  <a:srgbClr val="FF0000"/>
                </a:solidFill>
                <a:latin typeface="Times New Roman"/>
                <a:cs typeface="Times New Roman"/>
              </a:rPr>
              <a:t>Skip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unnecessary</a:t>
            </a:r>
            <a:r>
              <a:rPr sz="32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search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pc="-10" dirty="0"/>
              <a:t>Pseudo</a:t>
            </a:r>
            <a:r>
              <a:rPr spc="-100" dirty="0"/>
              <a:t> </a:t>
            </a:r>
            <a:r>
              <a:rPr spc="-5" dirty="0"/>
              <a:t>Code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28750" y="1856739"/>
            <a:ext cx="6539230" cy="42456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30">
              <a:lnSpc>
                <a:spcPct val="100000"/>
              </a:lnSpc>
            </a:pPr>
            <a:r>
              <a:rPr spc="-15" dirty="0"/>
              <a:t>Backtracking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4830" y="1604009"/>
            <a:ext cx="7208520" cy="4034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6540" indent="-243840">
              <a:lnSpc>
                <a:spcPct val="100000"/>
              </a:lnSpc>
              <a:buChar char="•"/>
              <a:tabLst>
                <a:tab pos="256540" algn="l"/>
              </a:tabLst>
            </a:pPr>
            <a:r>
              <a:rPr sz="3200" dirty="0">
                <a:latin typeface="Times New Roman"/>
                <a:cs typeface="Times New Roman"/>
              </a:rPr>
              <a:t>What </a:t>
            </a:r>
            <a:r>
              <a:rPr sz="3200" spc="-5" dirty="0">
                <a:latin typeface="Times New Roman"/>
                <a:cs typeface="Times New Roman"/>
              </a:rPr>
              <a:t>is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backtracking?</a:t>
            </a:r>
            <a:endParaRPr sz="3200">
              <a:latin typeface="Times New Roman"/>
              <a:cs typeface="Times New Roman"/>
            </a:endParaRPr>
          </a:p>
          <a:p>
            <a:pPr marL="661670" lvl="1" indent="-306070">
              <a:lnSpc>
                <a:spcPct val="100000"/>
              </a:lnSpc>
              <a:spcBef>
                <a:spcPts val="800"/>
              </a:spcBef>
              <a:buChar char="–"/>
              <a:tabLst>
                <a:tab pos="661670" algn="l"/>
              </a:tabLst>
            </a:pP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searching</a:t>
            </a:r>
            <a:r>
              <a:rPr sz="32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technique</a:t>
            </a:r>
            <a:endParaRPr sz="3200">
              <a:latin typeface="Times New Roman"/>
              <a:cs typeface="Times New Roman"/>
            </a:endParaRPr>
          </a:p>
          <a:p>
            <a:pPr marL="256540" indent="-243840">
              <a:lnSpc>
                <a:spcPct val="100000"/>
              </a:lnSpc>
              <a:spcBef>
                <a:spcPts val="800"/>
              </a:spcBef>
              <a:buChar char="•"/>
              <a:tabLst>
                <a:tab pos="256540" algn="l"/>
              </a:tabLst>
            </a:pPr>
            <a:r>
              <a:rPr sz="3200" dirty="0">
                <a:latin typeface="Times New Roman"/>
                <a:cs typeface="Times New Roman"/>
              </a:rPr>
              <a:t>Goal</a:t>
            </a:r>
            <a:endParaRPr sz="3200">
              <a:latin typeface="Times New Roman"/>
              <a:cs typeface="Times New Roman"/>
            </a:endParaRPr>
          </a:p>
          <a:p>
            <a:pPr marL="661670" lvl="1" indent="-306070">
              <a:lnSpc>
                <a:spcPct val="100000"/>
              </a:lnSpc>
              <a:spcBef>
                <a:spcPts val="790"/>
              </a:spcBef>
              <a:buChar char="–"/>
              <a:tabLst>
                <a:tab pos="661670" algn="l"/>
              </a:tabLst>
            </a:pPr>
            <a:r>
              <a:rPr sz="3200" spc="-5" dirty="0">
                <a:latin typeface="Times New Roman"/>
                <a:cs typeface="Times New Roman"/>
              </a:rPr>
              <a:t>Find </a:t>
            </a: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solutions </a:t>
            </a:r>
            <a:r>
              <a:rPr sz="3200" dirty="0">
                <a:latin typeface="Times New Roman"/>
                <a:cs typeface="Times New Roman"/>
              </a:rPr>
              <a:t>under some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constraints</a:t>
            </a:r>
            <a:endParaRPr sz="3200">
              <a:latin typeface="Times New Roman"/>
              <a:cs typeface="Times New Roman"/>
            </a:endParaRPr>
          </a:p>
          <a:p>
            <a:pPr marL="661670" lvl="1" indent="-306070">
              <a:lnSpc>
                <a:spcPct val="100000"/>
              </a:lnSpc>
              <a:spcBef>
                <a:spcPts val="800"/>
              </a:spcBef>
              <a:buChar char="–"/>
              <a:tabLst>
                <a:tab pos="661670" algn="l"/>
              </a:tabLst>
            </a:pPr>
            <a:r>
              <a:rPr sz="3200" dirty="0">
                <a:latin typeface="Times New Roman"/>
                <a:cs typeface="Times New Roman"/>
              </a:rPr>
              <a:t>Try </a:t>
            </a:r>
            <a:r>
              <a:rPr sz="3200" spc="-5" dirty="0">
                <a:latin typeface="Times New Roman"/>
                <a:cs typeface="Times New Roman"/>
              </a:rPr>
              <a:t>to list </a:t>
            </a:r>
            <a:r>
              <a:rPr sz="3200" dirty="0">
                <a:latin typeface="Times New Roman"/>
                <a:cs typeface="Times New Roman"/>
              </a:rPr>
              <a:t>out </a:t>
            </a:r>
            <a:r>
              <a:rPr sz="3200" spc="-5" dirty="0">
                <a:latin typeface="Times New Roman"/>
                <a:cs typeface="Times New Roman"/>
              </a:rPr>
              <a:t>all </a:t>
            </a:r>
            <a:r>
              <a:rPr sz="3200" dirty="0">
                <a:latin typeface="Times New Roman"/>
                <a:cs typeface="Times New Roman"/>
              </a:rPr>
              <a:t>kinds of </a:t>
            </a:r>
            <a:r>
              <a:rPr sz="3200" spc="-5" dirty="0">
                <a:latin typeface="Times New Roman"/>
                <a:cs typeface="Times New Roman"/>
              </a:rPr>
              <a:t>possible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ways</a:t>
            </a:r>
            <a:endParaRPr sz="3200">
              <a:latin typeface="Times New Roman"/>
              <a:cs typeface="Times New Roman"/>
            </a:endParaRPr>
          </a:p>
          <a:p>
            <a:pPr marL="256540" indent="-243840">
              <a:lnSpc>
                <a:spcPct val="100000"/>
              </a:lnSpc>
              <a:spcBef>
                <a:spcPts val="800"/>
              </a:spcBef>
              <a:buChar char="•"/>
              <a:tabLst>
                <a:tab pos="256540" algn="l"/>
              </a:tabLst>
            </a:pPr>
            <a:r>
              <a:rPr sz="3200" dirty="0">
                <a:latin typeface="Times New Roman"/>
                <a:cs typeface="Times New Roman"/>
              </a:rPr>
              <a:t>Concept</a:t>
            </a:r>
            <a:endParaRPr sz="3200">
              <a:latin typeface="Times New Roman"/>
              <a:cs typeface="Times New Roman"/>
            </a:endParaRPr>
          </a:p>
          <a:p>
            <a:pPr marL="661670" lvl="1" indent="-306070">
              <a:lnSpc>
                <a:spcPct val="100000"/>
              </a:lnSpc>
              <a:spcBef>
                <a:spcPts val="800"/>
              </a:spcBef>
              <a:buChar char="–"/>
              <a:tabLst>
                <a:tab pos="661670" algn="l"/>
                <a:tab pos="4013835" algn="l"/>
              </a:tabLst>
            </a:pPr>
            <a:r>
              <a:rPr sz="3200" dirty="0">
                <a:latin typeface="Times New Roman"/>
                <a:cs typeface="Times New Roman"/>
              </a:rPr>
              <a:t>Enumerate (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PMingLiU"/>
                <a:cs typeface="PMingLiU"/>
              </a:rPr>
              <a:t>枚舉</a:t>
            </a:r>
            <a:r>
              <a:rPr sz="3200" spc="-65" dirty="0">
                <a:latin typeface="PMingLiU"/>
                <a:cs typeface="PMingLiU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)	</a:t>
            </a:r>
            <a:r>
              <a:rPr sz="3200" spc="-5" dirty="0">
                <a:latin typeface="Times New Roman"/>
                <a:cs typeface="Times New Roman"/>
              </a:rPr>
              <a:t>Pruning </a:t>
            </a:r>
            <a:r>
              <a:rPr sz="3200" dirty="0">
                <a:latin typeface="Times New Roman"/>
                <a:cs typeface="Times New Roman"/>
              </a:rPr>
              <a:t>( </a:t>
            </a:r>
            <a:r>
              <a:rPr sz="3200" dirty="0">
                <a:latin typeface="PMingLiU"/>
                <a:cs typeface="PMingLiU"/>
              </a:rPr>
              <a:t>剪枝</a:t>
            </a:r>
            <a:r>
              <a:rPr sz="3200" spc="-135" dirty="0">
                <a:latin typeface="PMingLiU"/>
                <a:cs typeface="PMingLiU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91820">
              <a:lnSpc>
                <a:spcPct val="100000"/>
              </a:lnSpc>
            </a:pPr>
            <a:r>
              <a:rPr spc="-5" dirty="0"/>
              <a:t>P</a:t>
            </a:r>
            <a:r>
              <a:rPr spc="-95" dirty="0"/>
              <a:t>r</a:t>
            </a:r>
            <a:r>
              <a:rPr spc="-5" dirty="0"/>
              <a:t>a</a:t>
            </a:r>
            <a:r>
              <a:rPr dirty="0"/>
              <a:t>c</a:t>
            </a:r>
            <a:r>
              <a:rPr spc="-10" dirty="0"/>
              <a:t>t</a:t>
            </a:r>
            <a:r>
              <a:rPr spc="-5" dirty="0"/>
              <a:t>i</a:t>
            </a:r>
            <a:r>
              <a:rPr dirty="0"/>
              <a:t>ce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24300" y="2782570"/>
            <a:ext cx="1417320" cy="16757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Uva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441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Uva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167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59429" y="510540"/>
            <a:ext cx="3025140" cy="677108"/>
          </a:xfrm>
        </p:spPr>
        <p:txBody>
          <a:bodyPr/>
          <a:lstStyle/>
          <a:p>
            <a:r>
              <a:rPr lang="en-US" altLang="zh-TW" dirty="0" smtClean="0"/>
              <a:t>HOMEWORK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4830" y="1604009"/>
            <a:ext cx="8054339" cy="3939540"/>
          </a:xfrm>
        </p:spPr>
        <p:txBody>
          <a:bodyPr/>
          <a:lstStyle/>
          <a:p>
            <a:r>
              <a:rPr lang="zh-TW" altLang="en-US" sz="3200" dirty="0"/>
              <a:t>　</a:t>
            </a:r>
            <a:r>
              <a:rPr lang="en-US" altLang="zh-TW" sz="3200" dirty="0" err="1"/>
              <a:t>Uva</a:t>
            </a:r>
            <a:r>
              <a:rPr lang="en-US" altLang="zh-TW" sz="3200" dirty="0"/>
              <a:t> :</a:t>
            </a:r>
          </a:p>
          <a:p>
            <a:r>
              <a:rPr lang="en-US" altLang="zh-TW" sz="3200" dirty="0" smtClean="0"/>
              <a:t>	167,200,291,441,</a:t>
            </a:r>
            <a:r>
              <a:rPr lang="en-US" altLang="zh-TW" sz="3200" dirty="0" smtClean="0">
                <a:solidFill>
                  <a:srgbClr val="FFC000"/>
                </a:solidFill>
              </a:rPr>
              <a:t>524</a:t>
            </a:r>
            <a:r>
              <a:rPr lang="en-US" altLang="zh-TW" sz="3200" dirty="0" smtClean="0"/>
              <a:t>,574,624,</a:t>
            </a:r>
            <a:r>
              <a:rPr lang="en-US" altLang="zh-TW" sz="3200" dirty="0" smtClean="0">
                <a:solidFill>
                  <a:srgbClr val="FFC000"/>
                </a:solidFill>
              </a:rPr>
              <a:t>750</a:t>
            </a:r>
            <a:r>
              <a:rPr lang="en-US" altLang="zh-TW" sz="3200" dirty="0" smtClean="0"/>
              <a:t>,989,</a:t>
            </a:r>
            <a:r>
              <a:rPr lang="en-US" altLang="zh-TW" sz="3200" dirty="0" smtClean="0">
                <a:solidFill>
                  <a:srgbClr val="FFC000"/>
                </a:solidFill>
              </a:rPr>
              <a:t>10305,10503</a:t>
            </a:r>
            <a:r>
              <a:rPr lang="en-US" altLang="zh-TW" sz="3200" dirty="0" smtClean="0"/>
              <a:t>,11085,</a:t>
            </a:r>
            <a:r>
              <a:rPr lang="en-US" altLang="zh-TW" sz="3200" dirty="0" smtClean="0">
                <a:solidFill>
                  <a:srgbClr val="FFC000"/>
                </a:solidFill>
              </a:rPr>
              <a:t>11686</a:t>
            </a:r>
          </a:p>
          <a:p>
            <a:endParaRPr lang="en-US" altLang="zh-TW" sz="3200" dirty="0"/>
          </a:p>
          <a:p>
            <a:r>
              <a:rPr lang="zh-TW" altLang="en-US" sz="3200" dirty="0"/>
              <a:t>　</a:t>
            </a:r>
            <a:r>
              <a:rPr lang="en-US" altLang="zh-TW" sz="3200" dirty="0"/>
              <a:t>POJ </a:t>
            </a:r>
            <a:r>
              <a:rPr lang="en-US" altLang="zh-TW" sz="3200" dirty="0" smtClean="0"/>
              <a:t>:</a:t>
            </a:r>
          </a:p>
          <a:p>
            <a:r>
              <a:rPr lang="en-US" altLang="zh-TW" sz="3200" dirty="0"/>
              <a:t>	</a:t>
            </a:r>
            <a:r>
              <a:rPr lang="en-US" altLang="zh-TW" sz="3200" dirty="0" smtClean="0"/>
              <a:t>367,1094,</a:t>
            </a:r>
            <a:r>
              <a:rPr lang="en-US" altLang="zh-TW" sz="3200" dirty="0" smtClean="0">
                <a:solidFill>
                  <a:srgbClr val="FFC000"/>
                </a:solidFill>
              </a:rPr>
              <a:t>1128</a:t>
            </a:r>
            <a:r>
              <a:rPr lang="en-US" altLang="zh-TW" sz="3200" dirty="0" smtClean="0"/>
              <a:t>,1101</a:t>
            </a:r>
          </a:p>
          <a:p>
            <a:endParaRPr lang="en-US" altLang="zh-TW" sz="3200" dirty="0"/>
          </a:p>
          <a:p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049284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84979" y="6263640"/>
            <a:ext cx="364490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521970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325880" y="2887979"/>
            <a:ext cx="88900" cy="95250"/>
          </a:xfrm>
          <a:custGeom>
            <a:avLst/>
            <a:gdLst/>
            <a:ahLst/>
            <a:cxnLst/>
            <a:rect l="l" t="t" r="r" b="b"/>
            <a:pathLst>
              <a:path w="88900" h="95250">
                <a:moveTo>
                  <a:pt x="88900" y="0"/>
                </a:moveTo>
                <a:lnTo>
                  <a:pt x="0" y="0"/>
                </a:lnTo>
                <a:lnTo>
                  <a:pt x="0" y="95250"/>
                </a:lnTo>
                <a:lnTo>
                  <a:pt x="88900" y="95250"/>
                </a:lnTo>
                <a:lnTo>
                  <a:pt x="8890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19200" y="2754629"/>
            <a:ext cx="304800" cy="133350"/>
          </a:xfrm>
          <a:custGeom>
            <a:avLst/>
            <a:gdLst/>
            <a:ahLst/>
            <a:cxnLst/>
            <a:rect l="l" t="t" r="r" b="b"/>
            <a:pathLst>
              <a:path w="304800" h="133350">
                <a:moveTo>
                  <a:pt x="304800" y="0"/>
                </a:moveTo>
                <a:lnTo>
                  <a:pt x="0" y="0"/>
                </a:lnTo>
                <a:lnTo>
                  <a:pt x="0" y="133350"/>
                </a:lnTo>
                <a:lnTo>
                  <a:pt x="304800" y="133350"/>
                </a:lnTo>
                <a:lnTo>
                  <a:pt x="30480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25880" y="2983229"/>
            <a:ext cx="88900" cy="228600"/>
          </a:xfrm>
          <a:custGeom>
            <a:avLst/>
            <a:gdLst/>
            <a:ahLst/>
            <a:cxnLst/>
            <a:rect l="l" t="t" r="r" b="b"/>
            <a:pathLst>
              <a:path w="88900" h="228600">
                <a:moveTo>
                  <a:pt x="0" y="228600"/>
                </a:moveTo>
                <a:lnTo>
                  <a:pt x="0" y="0"/>
                </a:lnTo>
                <a:lnTo>
                  <a:pt x="88900" y="0"/>
                </a:lnTo>
                <a:lnTo>
                  <a:pt x="88900" y="228600"/>
                </a:lnTo>
                <a:lnTo>
                  <a:pt x="0" y="22860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325880" y="3211829"/>
            <a:ext cx="88900" cy="228600"/>
          </a:xfrm>
          <a:custGeom>
            <a:avLst/>
            <a:gdLst/>
            <a:ahLst/>
            <a:cxnLst/>
            <a:rect l="l" t="t" r="r" b="b"/>
            <a:pathLst>
              <a:path w="88900" h="228600">
                <a:moveTo>
                  <a:pt x="0" y="228600"/>
                </a:moveTo>
                <a:lnTo>
                  <a:pt x="0" y="0"/>
                </a:lnTo>
                <a:lnTo>
                  <a:pt x="88900" y="0"/>
                </a:lnTo>
                <a:lnTo>
                  <a:pt x="88900" y="228600"/>
                </a:lnTo>
                <a:lnTo>
                  <a:pt x="0" y="22860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219200" y="2754629"/>
            <a:ext cx="304800" cy="685800"/>
          </a:xfrm>
          <a:custGeom>
            <a:avLst/>
            <a:gdLst/>
            <a:ahLst/>
            <a:cxnLst/>
            <a:rect l="l" t="t" r="r" b="b"/>
            <a:pathLst>
              <a:path w="304800" h="685800">
                <a:moveTo>
                  <a:pt x="304800" y="132080"/>
                </a:moveTo>
                <a:lnTo>
                  <a:pt x="196850" y="132080"/>
                </a:lnTo>
                <a:lnTo>
                  <a:pt x="196850" y="685800"/>
                </a:lnTo>
                <a:lnTo>
                  <a:pt x="107950" y="685800"/>
                </a:lnTo>
                <a:lnTo>
                  <a:pt x="107950" y="132080"/>
                </a:lnTo>
                <a:lnTo>
                  <a:pt x="0" y="132080"/>
                </a:lnTo>
                <a:lnTo>
                  <a:pt x="0" y="0"/>
                </a:lnTo>
                <a:lnTo>
                  <a:pt x="304800" y="0"/>
                </a:lnTo>
                <a:lnTo>
                  <a:pt x="304800" y="13208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72260" y="2724150"/>
            <a:ext cx="240029" cy="238760"/>
          </a:xfrm>
          <a:custGeom>
            <a:avLst/>
            <a:gdLst/>
            <a:ahLst/>
            <a:cxnLst/>
            <a:rect l="l" t="t" r="r" b="b"/>
            <a:pathLst>
              <a:path w="240030" h="238760">
                <a:moveTo>
                  <a:pt x="83820" y="0"/>
                </a:moveTo>
                <a:lnTo>
                  <a:pt x="0" y="0"/>
                </a:lnTo>
                <a:lnTo>
                  <a:pt x="0" y="238760"/>
                </a:lnTo>
                <a:lnTo>
                  <a:pt x="83820" y="238760"/>
                </a:lnTo>
                <a:lnTo>
                  <a:pt x="83820" y="0"/>
                </a:lnTo>
                <a:close/>
              </a:path>
              <a:path w="240030" h="238760">
                <a:moveTo>
                  <a:pt x="181609" y="184150"/>
                </a:moveTo>
                <a:lnTo>
                  <a:pt x="165100" y="184150"/>
                </a:lnTo>
                <a:lnTo>
                  <a:pt x="158750" y="186689"/>
                </a:lnTo>
                <a:lnTo>
                  <a:pt x="147320" y="190500"/>
                </a:lnTo>
                <a:lnTo>
                  <a:pt x="137159" y="195579"/>
                </a:lnTo>
                <a:lnTo>
                  <a:pt x="130809" y="199389"/>
                </a:lnTo>
                <a:lnTo>
                  <a:pt x="120650" y="209550"/>
                </a:lnTo>
                <a:lnTo>
                  <a:pt x="116840" y="214629"/>
                </a:lnTo>
                <a:lnTo>
                  <a:pt x="110490" y="219710"/>
                </a:lnTo>
                <a:lnTo>
                  <a:pt x="105409" y="226060"/>
                </a:lnTo>
                <a:lnTo>
                  <a:pt x="95884" y="238760"/>
                </a:lnTo>
                <a:lnTo>
                  <a:pt x="239522" y="238760"/>
                </a:lnTo>
                <a:lnTo>
                  <a:pt x="237490" y="233679"/>
                </a:lnTo>
                <a:lnTo>
                  <a:pt x="234950" y="228600"/>
                </a:lnTo>
                <a:lnTo>
                  <a:pt x="231140" y="222250"/>
                </a:lnTo>
                <a:lnTo>
                  <a:pt x="227329" y="217170"/>
                </a:lnTo>
                <a:lnTo>
                  <a:pt x="224790" y="212089"/>
                </a:lnTo>
                <a:lnTo>
                  <a:pt x="220979" y="208279"/>
                </a:lnTo>
                <a:lnTo>
                  <a:pt x="218440" y="204470"/>
                </a:lnTo>
                <a:lnTo>
                  <a:pt x="213359" y="200660"/>
                </a:lnTo>
                <a:lnTo>
                  <a:pt x="209550" y="196850"/>
                </a:lnTo>
                <a:lnTo>
                  <a:pt x="205740" y="194310"/>
                </a:lnTo>
                <a:lnTo>
                  <a:pt x="200659" y="193039"/>
                </a:lnTo>
                <a:lnTo>
                  <a:pt x="193040" y="187960"/>
                </a:lnTo>
                <a:lnTo>
                  <a:pt x="181609" y="18415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72260" y="2962910"/>
            <a:ext cx="261620" cy="238760"/>
          </a:xfrm>
          <a:custGeom>
            <a:avLst/>
            <a:gdLst/>
            <a:ahLst/>
            <a:cxnLst/>
            <a:rect l="l" t="t" r="r" b="b"/>
            <a:pathLst>
              <a:path w="261619" h="238760">
                <a:moveTo>
                  <a:pt x="83820" y="0"/>
                </a:moveTo>
                <a:lnTo>
                  <a:pt x="0" y="0"/>
                </a:lnTo>
                <a:lnTo>
                  <a:pt x="0" y="238760"/>
                </a:lnTo>
                <a:lnTo>
                  <a:pt x="83820" y="238760"/>
                </a:lnTo>
                <a:lnTo>
                  <a:pt x="83820" y="110489"/>
                </a:lnTo>
                <a:lnTo>
                  <a:pt x="96520" y="97789"/>
                </a:lnTo>
                <a:lnTo>
                  <a:pt x="104140" y="91439"/>
                </a:lnTo>
                <a:lnTo>
                  <a:pt x="109220" y="88900"/>
                </a:lnTo>
                <a:lnTo>
                  <a:pt x="114300" y="85089"/>
                </a:lnTo>
                <a:lnTo>
                  <a:pt x="116840" y="83819"/>
                </a:lnTo>
                <a:lnTo>
                  <a:pt x="120650" y="82550"/>
                </a:lnTo>
                <a:lnTo>
                  <a:pt x="123190" y="81279"/>
                </a:lnTo>
                <a:lnTo>
                  <a:pt x="258183" y="81279"/>
                </a:lnTo>
                <a:lnTo>
                  <a:pt x="257809" y="74929"/>
                </a:lnTo>
                <a:lnTo>
                  <a:pt x="256540" y="55879"/>
                </a:lnTo>
                <a:lnTo>
                  <a:pt x="251459" y="38100"/>
                </a:lnTo>
                <a:lnTo>
                  <a:pt x="250190" y="30479"/>
                </a:lnTo>
                <a:lnTo>
                  <a:pt x="247650" y="21589"/>
                </a:lnTo>
                <a:lnTo>
                  <a:pt x="246126" y="17779"/>
                </a:lnTo>
                <a:lnTo>
                  <a:pt x="83820" y="17779"/>
                </a:lnTo>
                <a:lnTo>
                  <a:pt x="83820" y="0"/>
                </a:lnTo>
                <a:close/>
              </a:path>
              <a:path w="261619" h="238760">
                <a:moveTo>
                  <a:pt x="258183" y="81279"/>
                </a:moveTo>
                <a:lnTo>
                  <a:pt x="142240" y="81279"/>
                </a:lnTo>
                <a:lnTo>
                  <a:pt x="146050" y="82550"/>
                </a:lnTo>
                <a:lnTo>
                  <a:pt x="148590" y="83819"/>
                </a:lnTo>
                <a:lnTo>
                  <a:pt x="152400" y="85089"/>
                </a:lnTo>
                <a:lnTo>
                  <a:pt x="154940" y="85089"/>
                </a:lnTo>
                <a:lnTo>
                  <a:pt x="156209" y="88900"/>
                </a:lnTo>
                <a:lnTo>
                  <a:pt x="158750" y="90169"/>
                </a:lnTo>
                <a:lnTo>
                  <a:pt x="161290" y="92710"/>
                </a:lnTo>
                <a:lnTo>
                  <a:pt x="162559" y="95250"/>
                </a:lnTo>
                <a:lnTo>
                  <a:pt x="165100" y="97789"/>
                </a:lnTo>
                <a:lnTo>
                  <a:pt x="167640" y="101600"/>
                </a:lnTo>
                <a:lnTo>
                  <a:pt x="167640" y="105410"/>
                </a:lnTo>
                <a:lnTo>
                  <a:pt x="171450" y="116839"/>
                </a:lnTo>
                <a:lnTo>
                  <a:pt x="172720" y="121919"/>
                </a:lnTo>
                <a:lnTo>
                  <a:pt x="172720" y="127000"/>
                </a:lnTo>
                <a:lnTo>
                  <a:pt x="173990" y="132079"/>
                </a:lnTo>
                <a:lnTo>
                  <a:pt x="173990" y="138429"/>
                </a:lnTo>
                <a:lnTo>
                  <a:pt x="175259" y="144779"/>
                </a:lnTo>
                <a:lnTo>
                  <a:pt x="175259" y="151129"/>
                </a:lnTo>
                <a:lnTo>
                  <a:pt x="176529" y="158750"/>
                </a:lnTo>
                <a:lnTo>
                  <a:pt x="176529" y="190500"/>
                </a:lnTo>
                <a:lnTo>
                  <a:pt x="177800" y="205739"/>
                </a:lnTo>
                <a:lnTo>
                  <a:pt x="177800" y="238760"/>
                </a:lnTo>
                <a:lnTo>
                  <a:pt x="261620" y="238760"/>
                </a:lnTo>
                <a:lnTo>
                  <a:pt x="261620" y="140969"/>
                </a:lnTo>
                <a:lnTo>
                  <a:pt x="260275" y="116839"/>
                </a:lnTo>
                <a:lnTo>
                  <a:pt x="258183" y="81279"/>
                </a:lnTo>
                <a:close/>
              </a:path>
              <a:path w="261619" h="238760">
                <a:moveTo>
                  <a:pt x="239522" y="0"/>
                </a:moveTo>
                <a:lnTo>
                  <a:pt x="95884" y="0"/>
                </a:lnTo>
                <a:lnTo>
                  <a:pt x="93979" y="2539"/>
                </a:lnTo>
                <a:lnTo>
                  <a:pt x="83820" y="17779"/>
                </a:lnTo>
                <a:lnTo>
                  <a:pt x="246126" y="17779"/>
                </a:lnTo>
                <a:lnTo>
                  <a:pt x="245109" y="15239"/>
                </a:lnTo>
                <a:lnTo>
                  <a:pt x="243840" y="7619"/>
                </a:lnTo>
                <a:lnTo>
                  <a:pt x="240029" y="1269"/>
                </a:lnTo>
                <a:lnTo>
                  <a:pt x="239522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72260" y="3201670"/>
            <a:ext cx="83820" cy="238760"/>
          </a:xfrm>
          <a:custGeom>
            <a:avLst/>
            <a:gdLst/>
            <a:ahLst/>
            <a:cxnLst/>
            <a:rect l="l" t="t" r="r" b="b"/>
            <a:pathLst>
              <a:path w="83819" h="238760">
                <a:moveTo>
                  <a:pt x="83820" y="0"/>
                </a:moveTo>
                <a:lnTo>
                  <a:pt x="0" y="0"/>
                </a:lnTo>
                <a:lnTo>
                  <a:pt x="0" y="238759"/>
                </a:lnTo>
                <a:lnTo>
                  <a:pt x="83820" y="238759"/>
                </a:lnTo>
                <a:lnTo>
                  <a:pt x="8382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750060" y="3201670"/>
            <a:ext cx="83820" cy="238760"/>
          </a:xfrm>
          <a:custGeom>
            <a:avLst/>
            <a:gdLst/>
            <a:ahLst/>
            <a:cxnLst/>
            <a:rect l="l" t="t" r="r" b="b"/>
            <a:pathLst>
              <a:path w="83819" h="238760">
                <a:moveTo>
                  <a:pt x="83819" y="0"/>
                </a:moveTo>
                <a:lnTo>
                  <a:pt x="0" y="0"/>
                </a:lnTo>
                <a:lnTo>
                  <a:pt x="0" y="238759"/>
                </a:lnTo>
                <a:lnTo>
                  <a:pt x="83819" y="238759"/>
                </a:lnTo>
                <a:lnTo>
                  <a:pt x="8381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72260" y="2724150"/>
            <a:ext cx="261620" cy="716280"/>
          </a:xfrm>
          <a:custGeom>
            <a:avLst/>
            <a:gdLst/>
            <a:ahLst/>
            <a:cxnLst/>
            <a:rect l="l" t="t" r="r" b="b"/>
            <a:pathLst>
              <a:path w="261619" h="716279">
                <a:moveTo>
                  <a:pt x="261620" y="716279"/>
                </a:moveTo>
                <a:lnTo>
                  <a:pt x="177800" y="716279"/>
                </a:lnTo>
                <a:lnTo>
                  <a:pt x="177800" y="459739"/>
                </a:lnTo>
                <a:lnTo>
                  <a:pt x="177800" y="443229"/>
                </a:lnTo>
                <a:lnTo>
                  <a:pt x="177800" y="427989"/>
                </a:lnTo>
                <a:lnTo>
                  <a:pt x="176529" y="397510"/>
                </a:lnTo>
                <a:lnTo>
                  <a:pt x="176529" y="389889"/>
                </a:lnTo>
                <a:lnTo>
                  <a:pt x="175259" y="382270"/>
                </a:lnTo>
                <a:lnTo>
                  <a:pt x="175259" y="375920"/>
                </a:lnTo>
                <a:lnTo>
                  <a:pt x="173990" y="370839"/>
                </a:lnTo>
                <a:lnTo>
                  <a:pt x="173990" y="364489"/>
                </a:lnTo>
                <a:lnTo>
                  <a:pt x="172720" y="359410"/>
                </a:lnTo>
                <a:lnTo>
                  <a:pt x="171450" y="355600"/>
                </a:lnTo>
                <a:lnTo>
                  <a:pt x="171450" y="351789"/>
                </a:lnTo>
                <a:lnTo>
                  <a:pt x="170179" y="346710"/>
                </a:lnTo>
                <a:lnTo>
                  <a:pt x="168909" y="342900"/>
                </a:lnTo>
                <a:lnTo>
                  <a:pt x="166370" y="340360"/>
                </a:lnTo>
                <a:lnTo>
                  <a:pt x="165100" y="336550"/>
                </a:lnTo>
                <a:lnTo>
                  <a:pt x="163829" y="332739"/>
                </a:lnTo>
                <a:lnTo>
                  <a:pt x="161290" y="330200"/>
                </a:lnTo>
                <a:lnTo>
                  <a:pt x="160020" y="327660"/>
                </a:lnTo>
                <a:lnTo>
                  <a:pt x="157479" y="326389"/>
                </a:lnTo>
                <a:lnTo>
                  <a:pt x="154940" y="323850"/>
                </a:lnTo>
                <a:lnTo>
                  <a:pt x="152400" y="323850"/>
                </a:lnTo>
                <a:lnTo>
                  <a:pt x="149859" y="321310"/>
                </a:lnTo>
                <a:lnTo>
                  <a:pt x="147320" y="321310"/>
                </a:lnTo>
                <a:lnTo>
                  <a:pt x="143509" y="320039"/>
                </a:lnTo>
                <a:lnTo>
                  <a:pt x="139700" y="318770"/>
                </a:lnTo>
                <a:lnTo>
                  <a:pt x="135890" y="318770"/>
                </a:lnTo>
                <a:lnTo>
                  <a:pt x="132079" y="318770"/>
                </a:lnTo>
                <a:lnTo>
                  <a:pt x="129540" y="318770"/>
                </a:lnTo>
                <a:lnTo>
                  <a:pt x="127000" y="318770"/>
                </a:lnTo>
                <a:lnTo>
                  <a:pt x="123190" y="320039"/>
                </a:lnTo>
                <a:lnTo>
                  <a:pt x="120650" y="321310"/>
                </a:lnTo>
                <a:lnTo>
                  <a:pt x="118109" y="321310"/>
                </a:lnTo>
                <a:lnTo>
                  <a:pt x="115570" y="323850"/>
                </a:lnTo>
                <a:lnTo>
                  <a:pt x="87629" y="345439"/>
                </a:lnTo>
                <a:lnTo>
                  <a:pt x="83820" y="349250"/>
                </a:lnTo>
                <a:lnTo>
                  <a:pt x="83820" y="716279"/>
                </a:lnTo>
                <a:lnTo>
                  <a:pt x="0" y="716279"/>
                </a:lnTo>
                <a:lnTo>
                  <a:pt x="0" y="0"/>
                </a:lnTo>
                <a:lnTo>
                  <a:pt x="83820" y="0"/>
                </a:lnTo>
                <a:lnTo>
                  <a:pt x="83820" y="256539"/>
                </a:lnTo>
                <a:lnTo>
                  <a:pt x="95250" y="240029"/>
                </a:lnTo>
                <a:lnTo>
                  <a:pt x="105409" y="226060"/>
                </a:lnTo>
                <a:lnTo>
                  <a:pt x="110490" y="219710"/>
                </a:lnTo>
                <a:lnTo>
                  <a:pt x="116840" y="213360"/>
                </a:lnTo>
                <a:lnTo>
                  <a:pt x="121920" y="208279"/>
                </a:lnTo>
                <a:lnTo>
                  <a:pt x="127000" y="203200"/>
                </a:lnTo>
                <a:lnTo>
                  <a:pt x="132079" y="198120"/>
                </a:lnTo>
                <a:lnTo>
                  <a:pt x="137159" y="195579"/>
                </a:lnTo>
                <a:lnTo>
                  <a:pt x="142240" y="191770"/>
                </a:lnTo>
                <a:lnTo>
                  <a:pt x="148590" y="189229"/>
                </a:lnTo>
                <a:lnTo>
                  <a:pt x="153670" y="186689"/>
                </a:lnTo>
                <a:lnTo>
                  <a:pt x="160020" y="186689"/>
                </a:lnTo>
                <a:lnTo>
                  <a:pt x="166370" y="184150"/>
                </a:lnTo>
                <a:lnTo>
                  <a:pt x="171450" y="184150"/>
                </a:lnTo>
                <a:lnTo>
                  <a:pt x="182879" y="185420"/>
                </a:lnTo>
                <a:lnTo>
                  <a:pt x="191770" y="187960"/>
                </a:lnTo>
                <a:lnTo>
                  <a:pt x="201929" y="191770"/>
                </a:lnTo>
                <a:lnTo>
                  <a:pt x="205740" y="193039"/>
                </a:lnTo>
                <a:lnTo>
                  <a:pt x="209550" y="196850"/>
                </a:lnTo>
                <a:lnTo>
                  <a:pt x="214629" y="200660"/>
                </a:lnTo>
                <a:lnTo>
                  <a:pt x="217170" y="203200"/>
                </a:lnTo>
                <a:lnTo>
                  <a:pt x="220979" y="208279"/>
                </a:lnTo>
                <a:lnTo>
                  <a:pt x="224790" y="212089"/>
                </a:lnTo>
                <a:lnTo>
                  <a:pt x="228600" y="217170"/>
                </a:lnTo>
                <a:lnTo>
                  <a:pt x="232409" y="222250"/>
                </a:lnTo>
                <a:lnTo>
                  <a:pt x="234950" y="227329"/>
                </a:lnTo>
                <a:lnTo>
                  <a:pt x="238759" y="233679"/>
                </a:lnTo>
                <a:lnTo>
                  <a:pt x="241300" y="240029"/>
                </a:lnTo>
                <a:lnTo>
                  <a:pt x="243840" y="246379"/>
                </a:lnTo>
                <a:lnTo>
                  <a:pt x="246379" y="252729"/>
                </a:lnTo>
                <a:lnTo>
                  <a:pt x="247650" y="260350"/>
                </a:lnTo>
                <a:lnTo>
                  <a:pt x="250190" y="267970"/>
                </a:lnTo>
                <a:lnTo>
                  <a:pt x="252729" y="276860"/>
                </a:lnTo>
                <a:lnTo>
                  <a:pt x="254000" y="285750"/>
                </a:lnTo>
                <a:lnTo>
                  <a:pt x="255270" y="294639"/>
                </a:lnTo>
                <a:lnTo>
                  <a:pt x="259079" y="313689"/>
                </a:lnTo>
                <a:lnTo>
                  <a:pt x="260350" y="334010"/>
                </a:lnTo>
                <a:lnTo>
                  <a:pt x="261620" y="355600"/>
                </a:lnTo>
                <a:lnTo>
                  <a:pt x="261620" y="379729"/>
                </a:lnTo>
                <a:lnTo>
                  <a:pt x="261620" y="7162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13889" y="2908300"/>
            <a:ext cx="237490" cy="181610"/>
          </a:xfrm>
          <a:custGeom>
            <a:avLst/>
            <a:gdLst/>
            <a:ahLst/>
            <a:cxnLst/>
            <a:rect l="l" t="t" r="r" b="b"/>
            <a:pathLst>
              <a:path w="237489" h="181610">
                <a:moveTo>
                  <a:pt x="232410" y="114300"/>
                </a:moveTo>
                <a:lnTo>
                  <a:pt x="101600" y="114300"/>
                </a:lnTo>
                <a:lnTo>
                  <a:pt x="109220" y="116839"/>
                </a:lnTo>
                <a:lnTo>
                  <a:pt x="115570" y="118110"/>
                </a:lnTo>
                <a:lnTo>
                  <a:pt x="121920" y="120650"/>
                </a:lnTo>
                <a:lnTo>
                  <a:pt x="127000" y="124460"/>
                </a:lnTo>
                <a:lnTo>
                  <a:pt x="132080" y="127000"/>
                </a:lnTo>
                <a:lnTo>
                  <a:pt x="137160" y="130810"/>
                </a:lnTo>
                <a:lnTo>
                  <a:pt x="139700" y="132079"/>
                </a:lnTo>
                <a:lnTo>
                  <a:pt x="140970" y="135889"/>
                </a:lnTo>
                <a:lnTo>
                  <a:pt x="144780" y="139700"/>
                </a:lnTo>
                <a:lnTo>
                  <a:pt x="146050" y="143510"/>
                </a:lnTo>
                <a:lnTo>
                  <a:pt x="147320" y="146050"/>
                </a:lnTo>
                <a:lnTo>
                  <a:pt x="149860" y="149860"/>
                </a:lnTo>
                <a:lnTo>
                  <a:pt x="149860" y="152400"/>
                </a:lnTo>
                <a:lnTo>
                  <a:pt x="151130" y="157479"/>
                </a:lnTo>
                <a:lnTo>
                  <a:pt x="152400" y="161289"/>
                </a:lnTo>
                <a:lnTo>
                  <a:pt x="152400" y="165100"/>
                </a:lnTo>
                <a:lnTo>
                  <a:pt x="153670" y="170179"/>
                </a:lnTo>
                <a:lnTo>
                  <a:pt x="153670" y="175260"/>
                </a:lnTo>
                <a:lnTo>
                  <a:pt x="156210" y="180339"/>
                </a:lnTo>
                <a:lnTo>
                  <a:pt x="156210" y="181610"/>
                </a:lnTo>
                <a:lnTo>
                  <a:pt x="237490" y="181610"/>
                </a:lnTo>
                <a:lnTo>
                  <a:pt x="237490" y="180339"/>
                </a:lnTo>
                <a:lnTo>
                  <a:pt x="236220" y="157479"/>
                </a:lnTo>
                <a:lnTo>
                  <a:pt x="236220" y="147320"/>
                </a:lnTo>
                <a:lnTo>
                  <a:pt x="233680" y="127000"/>
                </a:lnTo>
                <a:lnTo>
                  <a:pt x="232410" y="118110"/>
                </a:lnTo>
                <a:lnTo>
                  <a:pt x="232410" y="114300"/>
                </a:lnTo>
                <a:close/>
              </a:path>
              <a:path w="237489" h="181610">
                <a:moveTo>
                  <a:pt x="119380" y="0"/>
                </a:moveTo>
                <a:lnTo>
                  <a:pt x="87630" y="0"/>
                </a:lnTo>
                <a:lnTo>
                  <a:pt x="72390" y="2539"/>
                </a:lnTo>
                <a:lnTo>
                  <a:pt x="58420" y="6350"/>
                </a:lnTo>
                <a:lnTo>
                  <a:pt x="43180" y="10160"/>
                </a:lnTo>
                <a:lnTo>
                  <a:pt x="16510" y="19050"/>
                </a:lnTo>
                <a:lnTo>
                  <a:pt x="7620" y="22860"/>
                </a:lnTo>
                <a:lnTo>
                  <a:pt x="0" y="25400"/>
                </a:lnTo>
                <a:lnTo>
                  <a:pt x="0" y="151129"/>
                </a:lnTo>
                <a:lnTo>
                  <a:pt x="7620" y="151129"/>
                </a:lnTo>
                <a:lnTo>
                  <a:pt x="12700" y="146050"/>
                </a:lnTo>
                <a:lnTo>
                  <a:pt x="20320" y="139700"/>
                </a:lnTo>
                <a:lnTo>
                  <a:pt x="41910" y="129539"/>
                </a:lnTo>
                <a:lnTo>
                  <a:pt x="54610" y="121920"/>
                </a:lnTo>
                <a:lnTo>
                  <a:pt x="58420" y="119379"/>
                </a:lnTo>
                <a:lnTo>
                  <a:pt x="63500" y="118110"/>
                </a:lnTo>
                <a:lnTo>
                  <a:pt x="69850" y="114300"/>
                </a:lnTo>
                <a:lnTo>
                  <a:pt x="232410" y="114300"/>
                </a:lnTo>
                <a:lnTo>
                  <a:pt x="232410" y="107950"/>
                </a:lnTo>
                <a:lnTo>
                  <a:pt x="229870" y="100329"/>
                </a:lnTo>
                <a:lnTo>
                  <a:pt x="227330" y="91439"/>
                </a:lnTo>
                <a:lnTo>
                  <a:pt x="219710" y="68579"/>
                </a:lnTo>
                <a:lnTo>
                  <a:pt x="215900" y="62229"/>
                </a:lnTo>
                <a:lnTo>
                  <a:pt x="213360" y="55879"/>
                </a:lnTo>
                <a:lnTo>
                  <a:pt x="209550" y="49529"/>
                </a:lnTo>
                <a:lnTo>
                  <a:pt x="207010" y="44450"/>
                </a:lnTo>
                <a:lnTo>
                  <a:pt x="191770" y="29210"/>
                </a:lnTo>
                <a:lnTo>
                  <a:pt x="186690" y="25400"/>
                </a:lnTo>
                <a:lnTo>
                  <a:pt x="176530" y="16510"/>
                </a:lnTo>
                <a:lnTo>
                  <a:pt x="163830" y="11429"/>
                </a:lnTo>
                <a:lnTo>
                  <a:pt x="149860" y="6350"/>
                </a:lnTo>
                <a:lnTo>
                  <a:pt x="135890" y="2539"/>
                </a:lnTo>
                <a:lnTo>
                  <a:pt x="11938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92300" y="3089910"/>
            <a:ext cx="259079" cy="181610"/>
          </a:xfrm>
          <a:custGeom>
            <a:avLst/>
            <a:gdLst/>
            <a:ahLst/>
            <a:cxnLst/>
            <a:rect l="l" t="t" r="r" b="b"/>
            <a:pathLst>
              <a:path w="259080" h="181610">
                <a:moveTo>
                  <a:pt x="259080" y="0"/>
                </a:moveTo>
                <a:lnTo>
                  <a:pt x="177800" y="0"/>
                </a:lnTo>
                <a:lnTo>
                  <a:pt x="177800" y="11429"/>
                </a:lnTo>
                <a:lnTo>
                  <a:pt x="105410" y="24129"/>
                </a:lnTo>
                <a:lnTo>
                  <a:pt x="88900" y="29210"/>
                </a:lnTo>
                <a:lnTo>
                  <a:pt x="73660" y="34289"/>
                </a:lnTo>
                <a:lnTo>
                  <a:pt x="66039" y="39369"/>
                </a:lnTo>
                <a:lnTo>
                  <a:pt x="53339" y="46989"/>
                </a:lnTo>
                <a:lnTo>
                  <a:pt x="41910" y="58419"/>
                </a:lnTo>
                <a:lnTo>
                  <a:pt x="38100" y="64769"/>
                </a:lnTo>
                <a:lnTo>
                  <a:pt x="31750" y="71119"/>
                </a:lnTo>
                <a:lnTo>
                  <a:pt x="26669" y="77469"/>
                </a:lnTo>
                <a:lnTo>
                  <a:pt x="22860" y="85089"/>
                </a:lnTo>
                <a:lnTo>
                  <a:pt x="17780" y="92710"/>
                </a:lnTo>
                <a:lnTo>
                  <a:pt x="13969" y="101600"/>
                </a:lnTo>
                <a:lnTo>
                  <a:pt x="12700" y="110489"/>
                </a:lnTo>
                <a:lnTo>
                  <a:pt x="7619" y="119379"/>
                </a:lnTo>
                <a:lnTo>
                  <a:pt x="5080" y="129539"/>
                </a:lnTo>
                <a:lnTo>
                  <a:pt x="3810" y="139700"/>
                </a:lnTo>
                <a:lnTo>
                  <a:pt x="1269" y="151129"/>
                </a:lnTo>
                <a:lnTo>
                  <a:pt x="0" y="161289"/>
                </a:lnTo>
                <a:lnTo>
                  <a:pt x="0" y="181610"/>
                </a:lnTo>
                <a:lnTo>
                  <a:pt x="83819" y="181610"/>
                </a:lnTo>
                <a:lnTo>
                  <a:pt x="83819" y="171450"/>
                </a:lnTo>
                <a:lnTo>
                  <a:pt x="86360" y="161289"/>
                </a:lnTo>
                <a:lnTo>
                  <a:pt x="88900" y="157479"/>
                </a:lnTo>
                <a:lnTo>
                  <a:pt x="88900" y="153669"/>
                </a:lnTo>
                <a:lnTo>
                  <a:pt x="90169" y="148589"/>
                </a:lnTo>
                <a:lnTo>
                  <a:pt x="91439" y="146050"/>
                </a:lnTo>
                <a:lnTo>
                  <a:pt x="93980" y="142239"/>
                </a:lnTo>
                <a:lnTo>
                  <a:pt x="95250" y="139700"/>
                </a:lnTo>
                <a:lnTo>
                  <a:pt x="97789" y="135889"/>
                </a:lnTo>
                <a:lnTo>
                  <a:pt x="101600" y="134619"/>
                </a:lnTo>
                <a:lnTo>
                  <a:pt x="102869" y="132079"/>
                </a:lnTo>
                <a:lnTo>
                  <a:pt x="106680" y="129539"/>
                </a:lnTo>
                <a:lnTo>
                  <a:pt x="109219" y="127000"/>
                </a:lnTo>
                <a:lnTo>
                  <a:pt x="111760" y="125729"/>
                </a:lnTo>
                <a:lnTo>
                  <a:pt x="114300" y="123189"/>
                </a:lnTo>
                <a:lnTo>
                  <a:pt x="129539" y="118110"/>
                </a:lnTo>
                <a:lnTo>
                  <a:pt x="139700" y="115569"/>
                </a:lnTo>
                <a:lnTo>
                  <a:pt x="177800" y="107950"/>
                </a:lnTo>
                <a:lnTo>
                  <a:pt x="259080" y="107950"/>
                </a:lnTo>
                <a:lnTo>
                  <a:pt x="259080" y="0"/>
                </a:lnTo>
                <a:close/>
              </a:path>
              <a:path w="259080" h="181610">
                <a:moveTo>
                  <a:pt x="259080" y="107950"/>
                </a:moveTo>
                <a:lnTo>
                  <a:pt x="177800" y="107950"/>
                </a:lnTo>
                <a:lnTo>
                  <a:pt x="177800" y="181610"/>
                </a:lnTo>
                <a:lnTo>
                  <a:pt x="259080" y="181610"/>
                </a:lnTo>
                <a:lnTo>
                  <a:pt x="259080" y="10795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92300" y="3271520"/>
            <a:ext cx="259079" cy="182880"/>
          </a:xfrm>
          <a:custGeom>
            <a:avLst/>
            <a:gdLst/>
            <a:ahLst/>
            <a:cxnLst/>
            <a:rect l="l" t="t" r="r" b="b"/>
            <a:pathLst>
              <a:path w="259080" h="182879">
                <a:moveTo>
                  <a:pt x="83819" y="0"/>
                </a:moveTo>
                <a:lnTo>
                  <a:pt x="0" y="0"/>
                </a:lnTo>
                <a:lnTo>
                  <a:pt x="0" y="54609"/>
                </a:lnTo>
                <a:lnTo>
                  <a:pt x="1269" y="63500"/>
                </a:lnTo>
                <a:lnTo>
                  <a:pt x="3810" y="78739"/>
                </a:lnTo>
                <a:lnTo>
                  <a:pt x="5080" y="85089"/>
                </a:lnTo>
                <a:lnTo>
                  <a:pt x="7619" y="100329"/>
                </a:lnTo>
                <a:lnTo>
                  <a:pt x="15239" y="119379"/>
                </a:lnTo>
                <a:lnTo>
                  <a:pt x="17780" y="127000"/>
                </a:lnTo>
                <a:lnTo>
                  <a:pt x="20319" y="132079"/>
                </a:lnTo>
                <a:lnTo>
                  <a:pt x="22860" y="138429"/>
                </a:lnTo>
                <a:lnTo>
                  <a:pt x="29210" y="148589"/>
                </a:lnTo>
                <a:lnTo>
                  <a:pt x="38100" y="157479"/>
                </a:lnTo>
                <a:lnTo>
                  <a:pt x="44450" y="165100"/>
                </a:lnTo>
                <a:lnTo>
                  <a:pt x="52069" y="170179"/>
                </a:lnTo>
                <a:lnTo>
                  <a:pt x="59689" y="176529"/>
                </a:lnTo>
                <a:lnTo>
                  <a:pt x="68580" y="180339"/>
                </a:lnTo>
                <a:lnTo>
                  <a:pt x="77469" y="182879"/>
                </a:lnTo>
                <a:lnTo>
                  <a:pt x="93980" y="182879"/>
                </a:lnTo>
                <a:lnTo>
                  <a:pt x="101600" y="181609"/>
                </a:lnTo>
                <a:lnTo>
                  <a:pt x="107950" y="180339"/>
                </a:lnTo>
                <a:lnTo>
                  <a:pt x="120650" y="175259"/>
                </a:lnTo>
                <a:lnTo>
                  <a:pt x="128269" y="170179"/>
                </a:lnTo>
                <a:lnTo>
                  <a:pt x="134619" y="166369"/>
                </a:lnTo>
                <a:lnTo>
                  <a:pt x="140969" y="161289"/>
                </a:lnTo>
                <a:lnTo>
                  <a:pt x="142239" y="157479"/>
                </a:lnTo>
                <a:lnTo>
                  <a:pt x="144780" y="157479"/>
                </a:lnTo>
                <a:lnTo>
                  <a:pt x="154939" y="144779"/>
                </a:lnTo>
                <a:lnTo>
                  <a:pt x="158750" y="138429"/>
                </a:lnTo>
                <a:lnTo>
                  <a:pt x="177800" y="114300"/>
                </a:lnTo>
                <a:lnTo>
                  <a:pt x="259080" y="114300"/>
                </a:lnTo>
                <a:lnTo>
                  <a:pt x="259080" y="71119"/>
                </a:lnTo>
                <a:lnTo>
                  <a:pt x="120650" y="71119"/>
                </a:lnTo>
                <a:lnTo>
                  <a:pt x="114300" y="68579"/>
                </a:lnTo>
                <a:lnTo>
                  <a:pt x="109219" y="68579"/>
                </a:lnTo>
                <a:lnTo>
                  <a:pt x="104139" y="66039"/>
                </a:lnTo>
                <a:lnTo>
                  <a:pt x="101600" y="63500"/>
                </a:lnTo>
                <a:lnTo>
                  <a:pt x="99060" y="62229"/>
                </a:lnTo>
                <a:lnTo>
                  <a:pt x="97789" y="60959"/>
                </a:lnTo>
                <a:lnTo>
                  <a:pt x="95250" y="59689"/>
                </a:lnTo>
                <a:lnTo>
                  <a:pt x="95250" y="55879"/>
                </a:lnTo>
                <a:lnTo>
                  <a:pt x="92710" y="55879"/>
                </a:lnTo>
                <a:lnTo>
                  <a:pt x="88900" y="48259"/>
                </a:lnTo>
                <a:lnTo>
                  <a:pt x="88900" y="43179"/>
                </a:lnTo>
                <a:lnTo>
                  <a:pt x="85089" y="39369"/>
                </a:lnTo>
                <a:lnTo>
                  <a:pt x="85089" y="34289"/>
                </a:lnTo>
                <a:lnTo>
                  <a:pt x="83819" y="30479"/>
                </a:lnTo>
                <a:lnTo>
                  <a:pt x="83819" y="0"/>
                </a:lnTo>
                <a:close/>
              </a:path>
              <a:path w="259080" h="182879">
                <a:moveTo>
                  <a:pt x="259080" y="114300"/>
                </a:moveTo>
                <a:lnTo>
                  <a:pt x="177800" y="114300"/>
                </a:lnTo>
                <a:lnTo>
                  <a:pt x="177800" y="168909"/>
                </a:lnTo>
                <a:lnTo>
                  <a:pt x="259080" y="168909"/>
                </a:lnTo>
                <a:lnTo>
                  <a:pt x="259080" y="114300"/>
                </a:lnTo>
                <a:close/>
              </a:path>
              <a:path w="259080" h="182879">
                <a:moveTo>
                  <a:pt x="259080" y="0"/>
                </a:moveTo>
                <a:lnTo>
                  <a:pt x="177800" y="0"/>
                </a:lnTo>
                <a:lnTo>
                  <a:pt x="177800" y="34289"/>
                </a:lnTo>
                <a:lnTo>
                  <a:pt x="173989" y="38100"/>
                </a:lnTo>
                <a:lnTo>
                  <a:pt x="171450" y="41909"/>
                </a:lnTo>
                <a:lnTo>
                  <a:pt x="167639" y="43179"/>
                </a:lnTo>
                <a:lnTo>
                  <a:pt x="165100" y="49529"/>
                </a:lnTo>
                <a:lnTo>
                  <a:pt x="156210" y="58419"/>
                </a:lnTo>
                <a:lnTo>
                  <a:pt x="152400" y="60959"/>
                </a:lnTo>
                <a:lnTo>
                  <a:pt x="149860" y="63500"/>
                </a:lnTo>
                <a:lnTo>
                  <a:pt x="147319" y="64769"/>
                </a:lnTo>
                <a:lnTo>
                  <a:pt x="143510" y="67309"/>
                </a:lnTo>
                <a:lnTo>
                  <a:pt x="140969" y="68579"/>
                </a:lnTo>
                <a:lnTo>
                  <a:pt x="134619" y="68579"/>
                </a:lnTo>
                <a:lnTo>
                  <a:pt x="130810" y="71119"/>
                </a:lnTo>
                <a:lnTo>
                  <a:pt x="259080" y="71119"/>
                </a:lnTo>
                <a:lnTo>
                  <a:pt x="25908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76120" y="3197860"/>
            <a:ext cx="92710" cy="143510"/>
          </a:xfrm>
          <a:custGeom>
            <a:avLst/>
            <a:gdLst/>
            <a:ahLst/>
            <a:cxnLst/>
            <a:rect l="l" t="t" r="r" b="b"/>
            <a:pathLst>
              <a:path w="92710" h="143510">
                <a:moveTo>
                  <a:pt x="92710" y="106679"/>
                </a:moveTo>
                <a:lnTo>
                  <a:pt x="92710" y="0"/>
                </a:lnTo>
                <a:lnTo>
                  <a:pt x="55880" y="7619"/>
                </a:lnTo>
                <a:lnTo>
                  <a:pt x="25400" y="19050"/>
                </a:lnTo>
                <a:lnTo>
                  <a:pt x="22860" y="20319"/>
                </a:lnTo>
                <a:lnTo>
                  <a:pt x="20319" y="22860"/>
                </a:lnTo>
                <a:lnTo>
                  <a:pt x="17780" y="25400"/>
                </a:lnTo>
                <a:lnTo>
                  <a:pt x="15240" y="27939"/>
                </a:lnTo>
                <a:lnTo>
                  <a:pt x="12700" y="30479"/>
                </a:lnTo>
                <a:lnTo>
                  <a:pt x="10160" y="34289"/>
                </a:lnTo>
                <a:lnTo>
                  <a:pt x="8890" y="36829"/>
                </a:lnTo>
                <a:lnTo>
                  <a:pt x="6350" y="40639"/>
                </a:lnTo>
                <a:lnTo>
                  <a:pt x="5080" y="44450"/>
                </a:lnTo>
                <a:lnTo>
                  <a:pt x="3810" y="49529"/>
                </a:lnTo>
                <a:lnTo>
                  <a:pt x="2540" y="53339"/>
                </a:lnTo>
                <a:lnTo>
                  <a:pt x="1269" y="58419"/>
                </a:lnTo>
                <a:lnTo>
                  <a:pt x="1269" y="63500"/>
                </a:lnTo>
                <a:lnTo>
                  <a:pt x="0" y="68579"/>
                </a:lnTo>
                <a:lnTo>
                  <a:pt x="0" y="97789"/>
                </a:lnTo>
                <a:lnTo>
                  <a:pt x="1269" y="101600"/>
                </a:lnTo>
                <a:lnTo>
                  <a:pt x="1269" y="104139"/>
                </a:lnTo>
                <a:lnTo>
                  <a:pt x="1269" y="106679"/>
                </a:lnTo>
                <a:lnTo>
                  <a:pt x="1269" y="109219"/>
                </a:lnTo>
                <a:lnTo>
                  <a:pt x="2540" y="111760"/>
                </a:lnTo>
                <a:lnTo>
                  <a:pt x="2540" y="114300"/>
                </a:lnTo>
                <a:lnTo>
                  <a:pt x="3810" y="116839"/>
                </a:lnTo>
                <a:lnTo>
                  <a:pt x="5080" y="119379"/>
                </a:lnTo>
                <a:lnTo>
                  <a:pt x="6350" y="121919"/>
                </a:lnTo>
                <a:lnTo>
                  <a:pt x="7619" y="123189"/>
                </a:lnTo>
                <a:lnTo>
                  <a:pt x="8890" y="125729"/>
                </a:lnTo>
                <a:lnTo>
                  <a:pt x="10160" y="128269"/>
                </a:lnTo>
                <a:lnTo>
                  <a:pt x="11430" y="130810"/>
                </a:lnTo>
                <a:lnTo>
                  <a:pt x="12700" y="132079"/>
                </a:lnTo>
                <a:lnTo>
                  <a:pt x="13969" y="134619"/>
                </a:lnTo>
                <a:lnTo>
                  <a:pt x="15240" y="135889"/>
                </a:lnTo>
                <a:lnTo>
                  <a:pt x="17780" y="137160"/>
                </a:lnTo>
                <a:lnTo>
                  <a:pt x="19050" y="138429"/>
                </a:lnTo>
                <a:lnTo>
                  <a:pt x="21590" y="139700"/>
                </a:lnTo>
                <a:lnTo>
                  <a:pt x="22860" y="140969"/>
                </a:lnTo>
                <a:lnTo>
                  <a:pt x="25400" y="140969"/>
                </a:lnTo>
                <a:lnTo>
                  <a:pt x="27940" y="142239"/>
                </a:lnTo>
                <a:lnTo>
                  <a:pt x="30480" y="142239"/>
                </a:lnTo>
                <a:lnTo>
                  <a:pt x="36830" y="143510"/>
                </a:lnTo>
                <a:lnTo>
                  <a:pt x="44450" y="143510"/>
                </a:lnTo>
                <a:lnTo>
                  <a:pt x="48260" y="143510"/>
                </a:lnTo>
                <a:lnTo>
                  <a:pt x="50800" y="143510"/>
                </a:lnTo>
                <a:lnTo>
                  <a:pt x="53340" y="142239"/>
                </a:lnTo>
                <a:lnTo>
                  <a:pt x="57150" y="140969"/>
                </a:lnTo>
                <a:lnTo>
                  <a:pt x="60960" y="139700"/>
                </a:lnTo>
                <a:lnTo>
                  <a:pt x="63500" y="138429"/>
                </a:lnTo>
                <a:lnTo>
                  <a:pt x="67310" y="135889"/>
                </a:lnTo>
                <a:lnTo>
                  <a:pt x="69850" y="133350"/>
                </a:lnTo>
                <a:lnTo>
                  <a:pt x="72390" y="130810"/>
                </a:lnTo>
                <a:lnTo>
                  <a:pt x="76200" y="128269"/>
                </a:lnTo>
                <a:lnTo>
                  <a:pt x="78740" y="125729"/>
                </a:lnTo>
                <a:lnTo>
                  <a:pt x="82550" y="121919"/>
                </a:lnTo>
                <a:lnTo>
                  <a:pt x="85090" y="118110"/>
                </a:lnTo>
                <a:lnTo>
                  <a:pt x="87630" y="115569"/>
                </a:lnTo>
                <a:lnTo>
                  <a:pt x="90169" y="111760"/>
                </a:lnTo>
                <a:lnTo>
                  <a:pt x="92710" y="1066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91029" y="2908300"/>
            <a:ext cx="260350" cy="546100"/>
          </a:xfrm>
          <a:custGeom>
            <a:avLst/>
            <a:gdLst/>
            <a:ahLst/>
            <a:cxnLst/>
            <a:rect l="l" t="t" r="r" b="b"/>
            <a:pathLst>
              <a:path w="260350" h="546100">
                <a:moveTo>
                  <a:pt x="177800" y="476250"/>
                </a:moveTo>
                <a:lnTo>
                  <a:pt x="161289" y="500379"/>
                </a:lnTo>
                <a:lnTo>
                  <a:pt x="156209" y="508000"/>
                </a:lnTo>
                <a:lnTo>
                  <a:pt x="151130" y="514350"/>
                </a:lnTo>
                <a:lnTo>
                  <a:pt x="146050" y="519429"/>
                </a:lnTo>
                <a:lnTo>
                  <a:pt x="144780" y="521970"/>
                </a:lnTo>
                <a:lnTo>
                  <a:pt x="142239" y="524510"/>
                </a:lnTo>
                <a:lnTo>
                  <a:pt x="135889" y="529589"/>
                </a:lnTo>
                <a:lnTo>
                  <a:pt x="129539" y="533400"/>
                </a:lnTo>
                <a:lnTo>
                  <a:pt x="123189" y="537210"/>
                </a:lnTo>
                <a:lnTo>
                  <a:pt x="116839" y="541020"/>
                </a:lnTo>
                <a:lnTo>
                  <a:pt x="109219" y="542289"/>
                </a:lnTo>
                <a:lnTo>
                  <a:pt x="102869" y="544829"/>
                </a:lnTo>
                <a:lnTo>
                  <a:pt x="95250" y="544829"/>
                </a:lnTo>
                <a:lnTo>
                  <a:pt x="87630" y="546100"/>
                </a:lnTo>
                <a:lnTo>
                  <a:pt x="78739" y="544829"/>
                </a:lnTo>
                <a:lnTo>
                  <a:pt x="38100" y="519429"/>
                </a:lnTo>
                <a:lnTo>
                  <a:pt x="22859" y="495300"/>
                </a:lnTo>
                <a:lnTo>
                  <a:pt x="19050" y="488950"/>
                </a:lnTo>
                <a:lnTo>
                  <a:pt x="16509" y="482600"/>
                </a:lnTo>
                <a:lnTo>
                  <a:pt x="13969" y="476250"/>
                </a:lnTo>
                <a:lnTo>
                  <a:pt x="12700" y="468629"/>
                </a:lnTo>
                <a:lnTo>
                  <a:pt x="10159" y="462279"/>
                </a:lnTo>
                <a:lnTo>
                  <a:pt x="8889" y="455929"/>
                </a:lnTo>
                <a:lnTo>
                  <a:pt x="6350" y="448310"/>
                </a:lnTo>
                <a:lnTo>
                  <a:pt x="5080" y="440689"/>
                </a:lnTo>
                <a:lnTo>
                  <a:pt x="3809" y="433070"/>
                </a:lnTo>
                <a:lnTo>
                  <a:pt x="2539" y="425450"/>
                </a:lnTo>
                <a:lnTo>
                  <a:pt x="1269" y="417829"/>
                </a:lnTo>
                <a:lnTo>
                  <a:pt x="1269" y="401320"/>
                </a:lnTo>
                <a:lnTo>
                  <a:pt x="0" y="383539"/>
                </a:lnTo>
                <a:lnTo>
                  <a:pt x="1269" y="369570"/>
                </a:lnTo>
                <a:lnTo>
                  <a:pt x="1269" y="356870"/>
                </a:lnTo>
                <a:lnTo>
                  <a:pt x="2539" y="344170"/>
                </a:lnTo>
                <a:lnTo>
                  <a:pt x="3809" y="331470"/>
                </a:lnTo>
                <a:lnTo>
                  <a:pt x="5080" y="321310"/>
                </a:lnTo>
                <a:lnTo>
                  <a:pt x="7619" y="309879"/>
                </a:lnTo>
                <a:lnTo>
                  <a:pt x="10159" y="300989"/>
                </a:lnTo>
                <a:lnTo>
                  <a:pt x="12700" y="290829"/>
                </a:lnTo>
                <a:lnTo>
                  <a:pt x="16509" y="281939"/>
                </a:lnTo>
                <a:lnTo>
                  <a:pt x="20319" y="274320"/>
                </a:lnTo>
                <a:lnTo>
                  <a:pt x="24130" y="266700"/>
                </a:lnTo>
                <a:lnTo>
                  <a:pt x="27939" y="259079"/>
                </a:lnTo>
                <a:lnTo>
                  <a:pt x="33019" y="252729"/>
                </a:lnTo>
                <a:lnTo>
                  <a:pt x="38100" y="245110"/>
                </a:lnTo>
                <a:lnTo>
                  <a:pt x="43180" y="240029"/>
                </a:lnTo>
                <a:lnTo>
                  <a:pt x="49530" y="233679"/>
                </a:lnTo>
                <a:lnTo>
                  <a:pt x="54609" y="228600"/>
                </a:lnTo>
                <a:lnTo>
                  <a:pt x="62230" y="224789"/>
                </a:lnTo>
                <a:lnTo>
                  <a:pt x="68580" y="220979"/>
                </a:lnTo>
                <a:lnTo>
                  <a:pt x="76200" y="217170"/>
                </a:lnTo>
                <a:lnTo>
                  <a:pt x="82550" y="213360"/>
                </a:lnTo>
                <a:lnTo>
                  <a:pt x="90169" y="209550"/>
                </a:lnTo>
                <a:lnTo>
                  <a:pt x="106680" y="204470"/>
                </a:lnTo>
                <a:lnTo>
                  <a:pt x="177800" y="191770"/>
                </a:lnTo>
                <a:lnTo>
                  <a:pt x="177800" y="189229"/>
                </a:lnTo>
                <a:lnTo>
                  <a:pt x="177800" y="184150"/>
                </a:lnTo>
                <a:lnTo>
                  <a:pt x="177800" y="179070"/>
                </a:lnTo>
                <a:lnTo>
                  <a:pt x="177800" y="173989"/>
                </a:lnTo>
                <a:lnTo>
                  <a:pt x="177800" y="170179"/>
                </a:lnTo>
                <a:lnTo>
                  <a:pt x="176530" y="165100"/>
                </a:lnTo>
                <a:lnTo>
                  <a:pt x="176530" y="161289"/>
                </a:lnTo>
                <a:lnTo>
                  <a:pt x="175259" y="157479"/>
                </a:lnTo>
                <a:lnTo>
                  <a:pt x="173989" y="153670"/>
                </a:lnTo>
                <a:lnTo>
                  <a:pt x="172719" y="148589"/>
                </a:lnTo>
                <a:lnTo>
                  <a:pt x="171450" y="146050"/>
                </a:lnTo>
                <a:lnTo>
                  <a:pt x="170180" y="143510"/>
                </a:lnTo>
                <a:lnTo>
                  <a:pt x="168909" y="139700"/>
                </a:lnTo>
                <a:lnTo>
                  <a:pt x="167639" y="137160"/>
                </a:lnTo>
                <a:lnTo>
                  <a:pt x="165100" y="134620"/>
                </a:lnTo>
                <a:lnTo>
                  <a:pt x="162559" y="132079"/>
                </a:lnTo>
                <a:lnTo>
                  <a:pt x="161289" y="129539"/>
                </a:lnTo>
                <a:lnTo>
                  <a:pt x="156209" y="125729"/>
                </a:lnTo>
                <a:lnTo>
                  <a:pt x="151130" y="123189"/>
                </a:lnTo>
                <a:lnTo>
                  <a:pt x="144780" y="120650"/>
                </a:lnTo>
                <a:lnTo>
                  <a:pt x="138430" y="118110"/>
                </a:lnTo>
                <a:lnTo>
                  <a:pt x="132080" y="115570"/>
                </a:lnTo>
                <a:lnTo>
                  <a:pt x="124459" y="115570"/>
                </a:lnTo>
                <a:lnTo>
                  <a:pt x="116839" y="113029"/>
                </a:lnTo>
                <a:lnTo>
                  <a:pt x="109219" y="113029"/>
                </a:lnTo>
                <a:lnTo>
                  <a:pt x="104139" y="113029"/>
                </a:lnTo>
                <a:lnTo>
                  <a:pt x="97789" y="114300"/>
                </a:lnTo>
                <a:lnTo>
                  <a:pt x="92709" y="115570"/>
                </a:lnTo>
                <a:lnTo>
                  <a:pt x="87630" y="118110"/>
                </a:lnTo>
                <a:lnTo>
                  <a:pt x="81280" y="119379"/>
                </a:lnTo>
                <a:lnTo>
                  <a:pt x="44450" y="140970"/>
                </a:lnTo>
                <a:lnTo>
                  <a:pt x="30480" y="151129"/>
                </a:lnTo>
                <a:lnTo>
                  <a:pt x="22859" y="151129"/>
                </a:lnTo>
                <a:lnTo>
                  <a:pt x="22859" y="25400"/>
                </a:lnTo>
                <a:lnTo>
                  <a:pt x="30480" y="21589"/>
                </a:lnTo>
                <a:lnTo>
                  <a:pt x="40639" y="19050"/>
                </a:lnTo>
                <a:lnTo>
                  <a:pt x="66039" y="8889"/>
                </a:lnTo>
                <a:lnTo>
                  <a:pt x="81280" y="5079"/>
                </a:lnTo>
                <a:lnTo>
                  <a:pt x="96519" y="2539"/>
                </a:lnTo>
                <a:lnTo>
                  <a:pt x="111759" y="0"/>
                </a:lnTo>
                <a:lnTo>
                  <a:pt x="125730" y="0"/>
                </a:lnTo>
                <a:lnTo>
                  <a:pt x="143509" y="0"/>
                </a:lnTo>
                <a:lnTo>
                  <a:pt x="158750" y="2539"/>
                </a:lnTo>
                <a:lnTo>
                  <a:pt x="199389" y="16510"/>
                </a:lnTo>
                <a:lnTo>
                  <a:pt x="215900" y="29210"/>
                </a:lnTo>
                <a:lnTo>
                  <a:pt x="220980" y="33020"/>
                </a:lnTo>
                <a:lnTo>
                  <a:pt x="224789" y="38100"/>
                </a:lnTo>
                <a:lnTo>
                  <a:pt x="228600" y="43179"/>
                </a:lnTo>
                <a:lnTo>
                  <a:pt x="232409" y="49529"/>
                </a:lnTo>
                <a:lnTo>
                  <a:pt x="236219" y="54610"/>
                </a:lnTo>
                <a:lnTo>
                  <a:pt x="240030" y="60960"/>
                </a:lnTo>
                <a:lnTo>
                  <a:pt x="242569" y="68579"/>
                </a:lnTo>
                <a:lnTo>
                  <a:pt x="245109" y="74929"/>
                </a:lnTo>
                <a:lnTo>
                  <a:pt x="248919" y="82550"/>
                </a:lnTo>
                <a:lnTo>
                  <a:pt x="250189" y="91439"/>
                </a:lnTo>
                <a:lnTo>
                  <a:pt x="252730" y="99060"/>
                </a:lnTo>
                <a:lnTo>
                  <a:pt x="254000" y="107950"/>
                </a:lnTo>
                <a:lnTo>
                  <a:pt x="256539" y="118110"/>
                </a:lnTo>
                <a:lnTo>
                  <a:pt x="257809" y="127000"/>
                </a:lnTo>
                <a:lnTo>
                  <a:pt x="259080" y="137160"/>
                </a:lnTo>
                <a:lnTo>
                  <a:pt x="259080" y="146050"/>
                </a:lnTo>
                <a:lnTo>
                  <a:pt x="260350" y="157479"/>
                </a:lnTo>
                <a:lnTo>
                  <a:pt x="260350" y="180339"/>
                </a:lnTo>
                <a:lnTo>
                  <a:pt x="260350" y="532129"/>
                </a:lnTo>
                <a:lnTo>
                  <a:pt x="177800" y="532129"/>
                </a:lnTo>
                <a:lnTo>
                  <a:pt x="177800" y="47625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27579" y="2908300"/>
            <a:ext cx="261620" cy="177800"/>
          </a:xfrm>
          <a:custGeom>
            <a:avLst/>
            <a:gdLst/>
            <a:ahLst/>
            <a:cxnLst/>
            <a:rect l="l" t="t" r="r" b="b"/>
            <a:pathLst>
              <a:path w="261619" h="177800">
                <a:moveTo>
                  <a:pt x="83819" y="15239"/>
                </a:moveTo>
                <a:lnTo>
                  <a:pt x="0" y="15239"/>
                </a:lnTo>
                <a:lnTo>
                  <a:pt x="0" y="177800"/>
                </a:lnTo>
                <a:lnTo>
                  <a:pt x="83819" y="177800"/>
                </a:lnTo>
                <a:lnTo>
                  <a:pt x="83819" y="165100"/>
                </a:lnTo>
                <a:lnTo>
                  <a:pt x="86359" y="162560"/>
                </a:lnTo>
                <a:lnTo>
                  <a:pt x="90169" y="157479"/>
                </a:lnTo>
                <a:lnTo>
                  <a:pt x="96519" y="152400"/>
                </a:lnTo>
                <a:lnTo>
                  <a:pt x="102869" y="146050"/>
                </a:lnTo>
                <a:lnTo>
                  <a:pt x="109219" y="143510"/>
                </a:lnTo>
                <a:lnTo>
                  <a:pt x="115569" y="139700"/>
                </a:lnTo>
                <a:lnTo>
                  <a:pt x="118109" y="138429"/>
                </a:lnTo>
                <a:lnTo>
                  <a:pt x="121919" y="137160"/>
                </a:lnTo>
                <a:lnTo>
                  <a:pt x="123189" y="135889"/>
                </a:lnTo>
                <a:lnTo>
                  <a:pt x="258930" y="135889"/>
                </a:lnTo>
                <a:lnTo>
                  <a:pt x="257809" y="129539"/>
                </a:lnTo>
                <a:lnTo>
                  <a:pt x="255269" y="110489"/>
                </a:lnTo>
                <a:lnTo>
                  <a:pt x="252730" y="92710"/>
                </a:lnTo>
                <a:lnTo>
                  <a:pt x="250189" y="85089"/>
                </a:lnTo>
                <a:lnTo>
                  <a:pt x="248919" y="76200"/>
                </a:lnTo>
                <a:lnTo>
                  <a:pt x="247395" y="72389"/>
                </a:lnTo>
                <a:lnTo>
                  <a:pt x="83819" y="72389"/>
                </a:lnTo>
                <a:lnTo>
                  <a:pt x="83819" y="15239"/>
                </a:lnTo>
                <a:close/>
              </a:path>
              <a:path w="261619" h="177800">
                <a:moveTo>
                  <a:pt x="258930" y="135889"/>
                </a:moveTo>
                <a:lnTo>
                  <a:pt x="143509" y="135889"/>
                </a:lnTo>
                <a:lnTo>
                  <a:pt x="147319" y="137160"/>
                </a:lnTo>
                <a:lnTo>
                  <a:pt x="152400" y="139700"/>
                </a:lnTo>
                <a:lnTo>
                  <a:pt x="154939" y="139700"/>
                </a:lnTo>
                <a:lnTo>
                  <a:pt x="157480" y="143510"/>
                </a:lnTo>
                <a:lnTo>
                  <a:pt x="160019" y="144779"/>
                </a:lnTo>
                <a:lnTo>
                  <a:pt x="161289" y="147320"/>
                </a:lnTo>
                <a:lnTo>
                  <a:pt x="163830" y="149860"/>
                </a:lnTo>
                <a:lnTo>
                  <a:pt x="165100" y="152400"/>
                </a:lnTo>
                <a:lnTo>
                  <a:pt x="166369" y="156210"/>
                </a:lnTo>
                <a:lnTo>
                  <a:pt x="168909" y="160020"/>
                </a:lnTo>
                <a:lnTo>
                  <a:pt x="170180" y="163829"/>
                </a:lnTo>
                <a:lnTo>
                  <a:pt x="172719" y="167639"/>
                </a:lnTo>
                <a:lnTo>
                  <a:pt x="172719" y="176529"/>
                </a:lnTo>
                <a:lnTo>
                  <a:pt x="173037" y="177800"/>
                </a:lnTo>
                <a:lnTo>
                  <a:pt x="261619" y="177800"/>
                </a:lnTo>
                <a:lnTo>
                  <a:pt x="261619" y="151129"/>
                </a:lnTo>
                <a:lnTo>
                  <a:pt x="258930" y="135889"/>
                </a:lnTo>
                <a:close/>
              </a:path>
              <a:path w="261619" h="177800">
                <a:moveTo>
                  <a:pt x="182880" y="0"/>
                </a:moveTo>
                <a:lnTo>
                  <a:pt x="166369" y="0"/>
                </a:lnTo>
                <a:lnTo>
                  <a:pt x="160019" y="2539"/>
                </a:lnTo>
                <a:lnTo>
                  <a:pt x="153669" y="3810"/>
                </a:lnTo>
                <a:lnTo>
                  <a:pt x="148589" y="6350"/>
                </a:lnTo>
                <a:lnTo>
                  <a:pt x="142239" y="8889"/>
                </a:lnTo>
                <a:lnTo>
                  <a:pt x="137159" y="11429"/>
                </a:lnTo>
                <a:lnTo>
                  <a:pt x="132080" y="15239"/>
                </a:lnTo>
                <a:lnTo>
                  <a:pt x="116839" y="30479"/>
                </a:lnTo>
                <a:lnTo>
                  <a:pt x="110489" y="35560"/>
                </a:lnTo>
                <a:lnTo>
                  <a:pt x="105409" y="41910"/>
                </a:lnTo>
                <a:lnTo>
                  <a:pt x="96519" y="57150"/>
                </a:lnTo>
                <a:lnTo>
                  <a:pt x="83819" y="72389"/>
                </a:lnTo>
                <a:lnTo>
                  <a:pt x="247395" y="72389"/>
                </a:lnTo>
                <a:lnTo>
                  <a:pt x="246380" y="69850"/>
                </a:lnTo>
                <a:lnTo>
                  <a:pt x="243839" y="62229"/>
                </a:lnTo>
                <a:lnTo>
                  <a:pt x="241300" y="55879"/>
                </a:lnTo>
                <a:lnTo>
                  <a:pt x="237489" y="49529"/>
                </a:lnTo>
                <a:lnTo>
                  <a:pt x="236219" y="44450"/>
                </a:lnTo>
                <a:lnTo>
                  <a:pt x="231139" y="38100"/>
                </a:lnTo>
                <a:lnTo>
                  <a:pt x="228600" y="33020"/>
                </a:lnTo>
                <a:lnTo>
                  <a:pt x="224789" y="27939"/>
                </a:lnTo>
                <a:lnTo>
                  <a:pt x="213359" y="16510"/>
                </a:lnTo>
                <a:lnTo>
                  <a:pt x="210819" y="12700"/>
                </a:lnTo>
                <a:lnTo>
                  <a:pt x="205739" y="10160"/>
                </a:lnTo>
                <a:lnTo>
                  <a:pt x="200659" y="8889"/>
                </a:lnTo>
                <a:lnTo>
                  <a:pt x="191769" y="3810"/>
                </a:lnTo>
                <a:lnTo>
                  <a:pt x="18288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27579" y="3086100"/>
            <a:ext cx="261620" cy="176530"/>
          </a:xfrm>
          <a:custGeom>
            <a:avLst/>
            <a:gdLst/>
            <a:ahLst/>
            <a:cxnLst/>
            <a:rect l="l" t="t" r="r" b="b"/>
            <a:pathLst>
              <a:path w="261619" h="176529">
                <a:moveTo>
                  <a:pt x="83819" y="0"/>
                </a:moveTo>
                <a:lnTo>
                  <a:pt x="0" y="0"/>
                </a:lnTo>
                <a:lnTo>
                  <a:pt x="0" y="176529"/>
                </a:lnTo>
                <a:lnTo>
                  <a:pt x="83819" y="176529"/>
                </a:lnTo>
                <a:lnTo>
                  <a:pt x="83819" y="0"/>
                </a:lnTo>
                <a:close/>
              </a:path>
              <a:path w="261619" h="176529">
                <a:moveTo>
                  <a:pt x="261619" y="0"/>
                </a:moveTo>
                <a:lnTo>
                  <a:pt x="173037" y="0"/>
                </a:lnTo>
                <a:lnTo>
                  <a:pt x="173989" y="3810"/>
                </a:lnTo>
                <a:lnTo>
                  <a:pt x="173989" y="8889"/>
                </a:lnTo>
                <a:lnTo>
                  <a:pt x="175259" y="15239"/>
                </a:lnTo>
                <a:lnTo>
                  <a:pt x="175259" y="21589"/>
                </a:lnTo>
                <a:lnTo>
                  <a:pt x="176530" y="27939"/>
                </a:lnTo>
                <a:lnTo>
                  <a:pt x="176530" y="35560"/>
                </a:lnTo>
                <a:lnTo>
                  <a:pt x="177800" y="67310"/>
                </a:lnTo>
                <a:lnTo>
                  <a:pt x="177800" y="176529"/>
                </a:lnTo>
                <a:lnTo>
                  <a:pt x="261619" y="176529"/>
                </a:lnTo>
                <a:lnTo>
                  <a:pt x="26161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27579" y="3262629"/>
            <a:ext cx="83820" cy="177800"/>
          </a:xfrm>
          <a:custGeom>
            <a:avLst/>
            <a:gdLst/>
            <a:ahLst/>
            <a:cxnLst/>
            <a:rect l="l" t="t" r="r" b="b"/>
            <a:pathLst>
              <a:path w="83819" h="177800">
                <a:moveTo>
                  <a:pt x="83819" y="0"/>
                </a:moveTo>
                <a:lnTo>
                  <a:pt x="0" y="0"/>
                </a:lnTo>
                <a:lnTo>
                  <a:pt x="0" y="177800"/>
                </a:lnTo>
                <a:lnTo>
                  <a:pt x="83819" y="177800"/>
                </a:lnTo>
                <a:lnTo>
                  <a:pt x="8381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05379" y="3262629"/>
            <a:ext cx="83820" cy="177800"/>
          </a:xfrm>
          <a:custGeom>
            <a:avLst/>
            <a:gdLst/>
            <a:ahLst/>
            <a:cxnLst/>
            <a:rect l="l" t="t" r="r" b="b"/>
            <a:pathLst>
              <a:path w="83819" h="177800">
                <a:moveTo>
                  <a:pt x="83819" y="0"/>
                </a:moveTo>
                <a:lnTo>
                  <a:pt x="0" y="0"/>
                </a:lnTo>
                <a:lnTo>
                  <a:pt x="0" y="177800"/>
                </a:lnTo>
                <a:lnTo>
                  <a:pt x="83819" y="177800"/>
                </a:lnTo>
                <a:lnTo>
                  <a:pt x="8381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28850" y="2908300"/>
            <a:ext cx="260350" cy="532130"/>
          </a:xfrm>
          <a:custGeom>
            <a:avLst/>
            <a:gdLst/>
            <a:ahLst/>
            <a:cxnLst/>
            <a:rect l="l" t="t" r="r" b="b"/>
            <a:pathLst>
              <a:path w="260350" h="532129">
                <a:moveTo>
                  <a:pt x="260350" y="532129"/>
                </a:moveTo>
                <a:lnTo>
                  <a:pt x="177800" y="532129"/>
                </a:lnTo>
                <a:lnTo>
                  <a:pt x="177800" y="275589"/>
                </a:lnTo>
                <a:lnTo>
                  <a:pt x="177800" y="259079"/>
                </a:lnTo>
                <a:lnTo>
                  <a:pt x="176530" y="243839"/>
                </a:lnTo>
                <a:lnTo>
                  <a:pt x="176530" y="213360"/>
                </a:lnTo>
                <a:lnTo>
                  <a:pt x="175260" y="205739"/>
                </a:lnTo>
                <a:lnTo>
                  <a:pt x="175260" y="198120"/>
                </a:lnTo>
                <a:lnTo>
                  <a:pt x="173989" y="191770"/>
                </a:lnTo>
                <a:lnTo>
                  <a:pt x="173989" y="186689"/>
                </a:lnTo>
                <a:lnTo>
                  <a:pt x="172719" y="180339"/>
                </a:lnTo>
                <a:lnTo>
                  <a:pt x="172719" y="175260"/>
                </a:lnTo>
                <a:lnTo>
                  <a:pt x="171450" y="171450"/>
                </a:lnTo>
                <a:lnTo>
                  <a:pt x="170180" y="167639"/>
                </a:lnTo>
                <a:lnTo>
                  <a:pt x="168910" y="162560"/>
                </a:lnTo>
                <a:lnTo>
                  <a:pt x="167639" y="158750"/>
                </a:lnTo>
                <a:lnTo>
                  <a:pt x="166369" y="156210"/>
                </a:lnTo>
                <a:lnTo>
                  <a:pt x="163830" y="152400"/>
                </a:lnTo>
                <a:lnTo>
                  <a:pt x="162560" y="148589"/>
                </a:lnTo>
                <a:lnTo>
                  <a:pt x="161289" y="146050"/>
                </a:lnTo>
                <a:lnTo>
                  <a:pt x="158750" y="143510"/>
                </a:lnTo>
                <a:lnTo>
                  <a:pt x="156210" y="142239"/>
                </a:lnTo>
                <a:lnTo>
                  <a:pt x="154939" y="139700"/>
                </a:lnTo>
                <a:lnTo>
                  <a:pt x="152400" y="139700"/>
                </a:lnTo>
                <a:lnTo>
                  <a:pt x="148589" y="137160"/>
                </a:lnTo>
                <a:lnTo>
                  <a:pt x="146050" y="137160"/>
                </a:lnTo>
                <a:lnTo>
                  <a:pt x="142239" y="135889"/>
                </a:lnTo>
                <a:lnTo>
                  <a:pt x="139700" y="134620"/>
                </a:lnTo>
                <a:lnTo>
                  <a:pt x="135889" y="134620"/>
                </a:lnTo>
                <a:lnTo>
                  <a:pt x="132080" y="134620"/>
                </a:lnTo>
                <a:lnTo>
                  <a:pt x="128269" y="134620"/>
                </a:lnTo>
                <a:lnTo>
                  <a:pt x="125730" y="134620"/>
                </a:lnTo>
                <a:lnTo>
                  <a:pt x="123189" y="135889"/>
                </a:lnTo>
                <a:lnTo>
                  <a:pt x="120650" y="137160"/>
                </a:lnTo>
                <a:lnTo>
                  <a:pt x="116839" y="137160"/>
                </a:lnTo>
                <a:lnTo>
                  <a:pt x="114300" y="139700"/>
                </a:lnTo>
                <a:lnTo>
                  <a:pt x="86360" y="161289"/>
                </a:lnTo>
                <a:lnTo>
                  <a:pt x="82550" y="165100"/>
                </a:lnTo>
                <a:lnTo>
                  <a:pt x="82550" y="532129"/>
                </a:lnTo>
                <a:lnTo>
                  <a:pt x="0" y="532129"/>
                </a:lnTo>
                <a:lnTo>
                  <a:pt x="0" y="13970"/>
                </a:lnTo>
                <a:lnTo>
                  <a:pt x="82550" y="13970"/>
                </a:lnTo>
                <a:lnTo>
                  <a:pt x="82550" y="72389"/>
                </a:lnTo>
                <a:lnTo>
                  <a:pt x="93980" y="55879"/>
                </a:lnTo>
                <a:lnTo>
                  <a:pt x="105410" y="41910"/>
                </a:lnTo>
                <a:lnTo>
                  <a:pt x="110489" y="35560"/>
                </a:lnTo>
                <a:lnTo>
                  <a:pt x="115569" y="29210"/>
                </a:lnTo>
                <a:lnTo>
                  <a:pt x="120650" y="24129"/>
                </a:lnTo>
                <a:lnTo>
                  <a:pt x="125730" y="19050"/>
                </a:lnTo>
                <a:lnTo>
                  <a:pt x="130810" y="13970"/>
                </a:lnTo>
                <a:lnTo>
                  <a:pt x="137160" y="11429"/>
                </a:lnTo>
                <a:lnTo>
                  <a:pt x="142239" y="7620"/>
                </a:lnTo>
                <a:lnTo>
                  <a:pt x="147319" y="5079"/>
                </a:lnTo>
                <a:lnTo>
                  <a:pt x="153669" y="2539"/>
                </a:lnTo>
                <a:lnTo>
                  <a:pt x="158750" y="2539"/>
                </a:lnTo>
                <a:lnTo>
                  <a:pt x="165100" y="0"/>
                </a:lnTo>
                <a:lnTo>
                  <a:pt x="171450" y="0"/>
                </a:lnTo>
                <a:lnTo>
                  <a:pt x="181610" y="1270"/>
                </a:lnTo>
                <a:lnTo>
                  <a:pt x="191769" y="3810"/>
                </a:lnTo>
                <a:lnTo>
                  <a:pt x="200660" y="7620"/>
                </a:lnTo>
                <a:lnTo>
                  <a:pt x="204469" y="8889"/>
                </a:lnTo>
                <a:lnTo>
                  <a:pt x="209550" y="12700"/>
                </a:lnTo>
                <a:lnTo>
                  <a:pt x="213360" y="16510"/>
                </a:lnTo>
                <a:lnTo>
                  <a:pt x="217169" y="19050"/>
                </a:lnTo>
                <a:lnTo>
                  <a:pt x="220980" y="24129"/>
                </a:lnTo>
                <a:lnTo>
                  <a:pt x="224789" y="27939"/>
                </a:lnTo>
                <a:lnTo>
                  <a:pt x="227330" y="33020"/>
                </a:lnTo>
                <a:lnTo>
                  <a:pt x="231139" y="38100"/>
                </a:lnTo>
                <a:lnTo>
                  <a:pt x="233680" y="43179"/>
                </a:lnTo>
                <a:lnTo>
                  <a:pt x="237489" y="49529"/>
                </a:lnTo>
                <a:lnTo>
                  <a:pt x="240030" y="55879"/>
                </a:lnTo>
                <a:lnTo>
                  <a:pt x="242569" y="62229"/>
                </a:lnTo>
                <a:lnTo>
                  <a:pt x="245110" y="68579"/>
                </a:lnTo>
                <a:lnTo>
                  <a:pt x="247650" y="76200"/>
                </a:lnTo>
                <a:lnTo>
                  <a:pt x="250189" y="83820"/>
                </a:lnTo>
                <a:lnTo>
                  <a:pt x="251460" y="92710"/>
                </a:lnTo>
                <a:lnTo>
                  <a:pt x="252730" y="101600"/>
                </a:lnTo>
                <a:lnTo>
                  <a:pt x="255269" y="110489"/>
                </a:lnTo>
                <a:lnTo>
                  <a:pt x="257810" y="129539"/>
                </a:lnTo>
                <a:lnTo>
                  <a:pt x="259080" y="149860"/>
                </a:lnTo>
                <a:lnTo>
                  <a:pt x="260350" y="171450"/>
                </a:lnTo>
                <a:lnTo>
                  <a:pt x="260350" y="195579"/>
                </a:lnTo>
                <a:lnTo>
                  <a:pt x="260350" y="53212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566670" y="2724150"/>
            <a:ext cx="269240" cy="238760"/>
          </a:xfrm>
          <a:custGeom>
            <a:avLst/>
            <a:gdLst/>
            <a:ahLst/>
            <a:cxnLst/>
            <a:rect l="l" t="t" r="r" b="b"/>
            <a:pathLst>
              <a:path w="269239" h="238760">
                <a:moveTo>
                  <a:pt x="82550" y="0"/>
                </a:moveTo>
                <a:lnTo>
                  <a:pt x="0" y="0"/>
                </a:lnTo>
                <a:lnTo>
                  <a:pt x="0" y="238760"/>
                </a:lnTo>
                <a:lnTo>
                  <a:pt x="82550" y="238760"/>
                </a:lnTo>
                <a:lnTo>
                  <a:pt x="82550" y="0"/>
                </a:lnTo>
                <a:close/>
              </a:path>
              <a:path w="269239" h="238760">
                <a:moveTo>
                  <a:pt x="269240" y="199389"/>
                </a:moveTo>
                <a:lnTo>
                  <a:pt x="172719" y="199389"/>
                </a:lnTo>
                <a:lnTo>
                  <a:pt x="157016" y="238760"/>
                </a:lnTo>
                <a:lnTo>
                  <a:pt x="252817" y="238760"/>
                </a:lnTo>
                <a:lnTo>
                  <a:pt x="269240" y="199389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566670" y="2962910"/>
            <a:ext cx="253365" cy="238760"/>
          </a:xfrm>
          <a:custGeom>
            <a:avLst/>
            <a:gdLst/>
            <a:ahLst/>
            <a:cxnLst/>
            <a:rect l="l" t="t" r="r" b="b"/>
            <a:pathLst>
              <a:path w="253364" h="238760">
                <a:moveTo>
                  <a:pt x="82550" y="0"/>
                </a:moveTo>
                <a:lnTo>
                  <a:pt x="0" y="0"/>
                </a:lnTo>
                <a:lnTo>
                  <a:pt x="0" y="238760"/>
                </a:lnTo>
                <a:lnTo>
                  <a:pt x="195317" y="238760"/>
                </a:lnTo>
                <a:lnTo>
                  <a:pt x="177810" y="186689"/>
                </a:lnTo>
                <a:lnTo>
                  <a:pt x="82550" y="186689"/>
                </a:lnTo>
                <a:lnTo>
                  <a:pt x="82550" y="0"/>
                </a:lnTo>
                <a:close/>
              </a:path>
              <a:path w="253364" h="238760">
                <a:moveTo>
                  <a:pt x="252817" y="0"/>
                </a:moveTo>
                <a:lnTo>
                  <a:pt x="157016" y="0"/>
                </a:lnTo>
                <a:lnTo>
                  <a:pt x="82550" y="186689"/>
                </a:lnTo>
                <a:lnTo>
                  <a:pt x="177810" y="186689"/>
                </a:lnTo>
                <a:lnTo>
                  <a:pt x="176530" y="182879"/>
                </a:lnTo>
                <a:lnTo>
                  <a:pt x="252817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66670" y="3201670"/>
            <a:ext cx="275590" cy="238760"/>
          </a:xfrm>
          <a:custGeom>
            <a:avLst/>
            <a:gdLst/>
            <a:ahLst/>
            <a:cxnLst/>
            <a:rect l="l" t="t" r="r" b="b"/>
            <a:pathLst>
              <a:path w="275589" h="238760">
                <a:moveTo>
                  <a:pt x="195317" y="0"/>
                </a:moveTo>
                <a:lnTo>
                  <a:pt x="0" y="0"/>
                </a:lnTo>
                <a:lnTo>
                  <a:pt x="0" y="238759"/>
                </a:lnTo>
                <a:lnTo>
                  <a:pt x="82550" y="238759"/>
                </a:lnTo>
                <a:lnTo>
                  <a:pt x="82550" y="68579"/>
                </a:lnTo>
                <a:lnTo>
                  <a:pt x="105410" y="13969"/>
                </a:lnTo>
                <a:lnTo>
                  <a:pt x="200014" y="13969"/>
                </a:lnTo>
                <a:lnTo>
                  <a:pt x="195317" y="0"/>
                </a:lnTo>
                <a:close/>
              </a:path>
              <a:path w="275589" h="238760">
                <a:moveTo>
                  <a:pt x="200014" y="13969"/>
                </a:moveTo>
                <a:lnTo>
                  <a:pt x="105410" y="13969"/>
                </a:lnTo>
                <a:lnTo>
                  <a:pt x="179069" y="238759"/>
                </a:lnTo>
                <a:lnTo>
                  <a:pt x="275590" y="238759"/>
                </a:lnTo>
                <a:lnTo>
                  <a:pt x="200014" y="13969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66670" y="2724150"/>
            <a:ext cx="276860" cy="716280"/>
          </a:xfrm>
          <a:custGeom>
            <a:avLst/>
            <a:gdLst/>
            <a:ahLst/>
            <a:cxnLst/>
            <a:rect l="l" t="t" r="r" b="b"/>
            <a:pathLst>
              <a:path w="276860" h="716279">
                <a:moveTo>
                  <a:pt x="276860" y="716279"/>
                </a:moveTo>
                <a:lnTo>
                  <a:pt x="179069" y="716279"/>
                </a:lnTo>
                <a:lnTo>
                  <a:pt x="106680" y="491489"/>
                </a:lnTo>
                <a:lnTo>
                  <a:pt x="83819" y="546100"/>
                </a:lnTo>
                <a:lnTo>
                  <a:pt x="83819" y="716279"/>
                </a:lnTo>
                <a:lnTo>
                  <a:pt x="0" y="716279"/>
                </a:lnTo>
                <a:lnTo>
                  <a:pt x="0" y="0"/>
                </a:lnTo>
                <a:lnTo>
                  <a:pt x="83819" y="0"/>
                </a:lnTo>
                <a:lnTo>
                  <a:pt x="83819" y="425450"/>
                </a:lnTo>
                <a:lnTo>
                  <a:pt x="172719" y="198120"/>
                </a:lnTo>
                <a:lnTo>
                  <a:pt x="269240" y="198120"/>
                </a:lnTo>
                <a:lnTo>
                  <a:pt x="176530" y="421639"/>
                </a:lnTo>
                <a:lnTo>
                  <a:pt x="276860" y="7162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017520" y="2720339"/>
            <a:ext cx="199390" cy="238760"/>
          </a:xfrm>
          <a:custGeom>
            <a:avLst/>
            <a:gdLst/>
            <a:ahLst/>
            <a:cxnLst/>
            <a:rect l="l" t="t" r="r" b="b"/>
            <a:pathLst>
              <a:path w="199389" h="238760">
                <a:moveTo>
                  <a:pt x="182880" y="203200"/>
                </a:moveTo>
                <a:lnTo>
                  <a:pt x="0" y="203200"/>
                </a:lnTo>
                <a:lnTo>
                  <a:pt x="0" y="238760"/>
                </a:lnTo>
                <a:lnTo>
                  <a:pt x="182880" y="238760"/>
                </a:lnTo>
                <a:lnTo>
                  <a:pt x="182880" y="203200"/>
                </a:lnTo>
                <a:close/>
              </a:path>
              <a:path w="199389" h="238760">
                <a:moveTo>
                  <a:pt x="157480" y="0"/>
                </a:moveTo>
                <a:lnTo>
                  <a:pt x="125730" y="0"/>
                </a:lnTo>
                <a:lnTo>
                  <a:pt x="114300" y="2539"/>
                </a:lnTo>
                <a:lnTo>
                  <a:pt x="102869" y="6350"/>
                </a:lnTo>
                <a:lnTo>
                  <a:pt x="93980" y="10160"/>
                </a:lnTo>
                <a:lnTo>
                  <a:pt x="83819" y="17780"/>
                </a:lnTo>
                <a:lnTo>
                  <a:pt x="81280" y="21589"/>
                </a:lnTo>
                <a:lnTo>
                  <a:pt x="72390" y="30480"/>
                </a:lnTo>
                <a:lnTo>
                  <a:pt x="64769" y="40639"/>
                </a:lnTo>
                <a:lnTo>
                  <a:pt x="60960" y="46989"/>
                </a:lnTo>
                <a:lnTo>
                  <a:pt x="55880" y="59689"/>
                </a:lnTo>
                <a:lnTo>
                  <a:pt x="52069" y="66039"/>
                </a:lnTo>
                <a:lnTo>
                  <a:pt x="49530" y="73660"/>
                </a:lnTo>
                <a:lnTo>
                  <a:pt x="48260" y="81280"/>
                </a:lnTo>
                <a:lnTo>
                  <a:pt x="45719" y="88900"/>
                </a:lnTo>
                <a:lnTo>
                  <a:pt x="43180" y="106680"/>
                </a:lnTo>
                <a:lnTo>
                  <a:pt x="39369" y="124460"/>
                </a:lnTo>
                <a:lnTo>
                  <a:pt x="38100" y="144780"/>
                </a:lnTo>
                <a:lnTo>
                  <a:pt x="35560" y="166370"/>
                </a:lnTo>
                <a:lnTo>
                  <a:pt x="35560" y="203200"/>
                </a:lnTo>
                <a:lnTo>
                  <a:pt x="116840" y="203200"/>
                </a:lnTo>
                <a:lnTo>
                  <a:pt x="116840" y="175260"/>
                </a:lnTo>
                <a:lnTo>
                  <a:pt x="119380" y="166370"/>
                </a:lnTo>
                <a:lnTo>
                  <a:pt x="119380" y="157480"/>
                </a:lnTo>
                <a:lnTo>
                  <a:pt x="120650" y="148589"/>
                </a:lnTo>
                <a:lnTo>
                  <a:pt x="120650" y="146050"/>
                </a:lnTo>
                <a:lnTo>
                  <a:pt x="121919" y="142239"/>
                </a:lnTo>
                <a:lnTo>
                  <a:pt x="121919" y="139700"/>
                </a:lnTo>
                <a:lnTo>
                  <a:pt x="127000" y="129539"/>
                </a:lnTo>
                <a:lnTo>
                  <a:pt x="128269" y="128270"/>
                </a:lnTo>
                <a:lnTo>
                  <a:pt x="129540" y="124460"/>
                </a:lnTo>
                <a:lnTo>
                  <a:pt x="132080" y="124460"/>
                </a:lnTo>
                <a:lnTo>
                  <a:pt x="132080" y="123189"/>
                </a:lnTo>
                <a:lnTo>
                  <a:pt x="134619" y="121920"/>
                </a:lnTo>
                <a:lnTo>
                  <a:pt x="142240" y="116839"/>
                </a:lnTo>
                <a:lnTo>
                  <a:pt x="147319" y="115570"/>
                </a:lnTo>
                <a:lnTo>
                  <a:pt x="153669" y="114300"/>
                </a:lnTo>
                <a:lnTo>
                  <a:pt x="199390" y="114300"/>
                </a:lnTo>
                <a:lnTo>
                  <a:pt x="199390" y="8889"/>
                </a:lnTo>
                <a:lnTo>
                  <a:pt x="193040" y="6350"/>
                </a:lnTo>
                <a:lnTo>
                  <a:pt x="186690" y="5080"/>
                </a:lnTo>
                <a:lnTo>
                  <a:pt x="163830" y="1270"/>
                </a:lnTo>
                <a:lnTo>
                  <a:pt x="157480" y="0"/>
                </a:lnTo>
                <a:close/>
              </a:path>
              <a:path w="199389" h="238760">
                <a:moveTo>
                  <a:pt x="199390" y="114300"/>
                </a:moveTo>
                <a:lnTo>
                  <a:pt x="170180" y="114300"/>
                </a:lnTo>
                <a:lnTo>
                  <a:pt x="172719" y="116839"/>
                </a:lnTo>
                <a:lnTo>
                  <a:pt x="175260" y="116839"/>
                </a:lnTo>
                <a:lnTo>
                  <a:pt x="177800" y="118110"/>
                </a:lnTo>
                <a:lnTo>
                  <a:pt x="193040" y="124460"/>
                </a:lnTo>
                <a:lnTo>
                  <a:pt x="199390" y="124460"/>
                </a:lnTo>
                <a:lnTo>
                  <a:pt x="199390" y="11430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053079" y="3035300"/>
            <a:ext cx="83820" cy="165100"/>
          </a:xfrm>
          <a:custGeom>
            <a:avLst/>
            <a:gdLst/>
            <a:ahLst/>
            <a:cxnLst/>
            <a:rect l="l" t="t" r="r" b="b"/>
            <a:pathLst>
              <a:path w="83819" h="165100">
                <a:moveTo>
                  <a:pt x="83819" y="0"/>
                </a:moveTo>
                <a:lnTo>
                  <a:pt x="0" y="0"/>
                </a:lnTo>
                <a:lnTo>
                  <a:pt x="0" y="165100"/>
                </a:lnTo>
                <a:lnTo>
                  <a:pt x="83819" y="165100"/>
                </a:lnTo>
                <a:lnTo>
                  <a:pt x="8381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17520" y="2959100"/>
            <a:ext cx="182880" cy="76200"/>
          </a:xfrm>
          <a:custGeom>
            <a:avLst/>
            <a:gdLst/>
            <a:ahLst/>
            <a:cxnLst/>
            <a:rect l="l" t="t" r="r" b="b"/>
            <a:pathLst>
              <a:path w="182880" h="76200">
                <a:moveTo>
                  <a:pt x="182880" y="0"/>
                </a:moveTo>
                <a:lnTo>
                  <a:pt x="0" y="0"/>
                </a:lnTo>
                <a:lnTo>
                  <a:pt x="0" y="76200"/>
                </a:lnTo>
                <a:lnTo>
                  <a:pt x="182880" y="76200"/>
                </a:lnTo>
                <a:lnTo>
                  <a:pt x="18288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53079" y="3200400"/>
            <a:ext cx="83820" cy="240029"/>
          </a:xfrm>
          <a:custGeom>
            <a:avLst/>
            <a:gdLst/>
            <a:ahLst/>
            <a:cxnLst/>
            <a:rect l="l" t="t" r="r" b="b"/>
            <a:pathLst>
              <a:path w="83819" h="240029">
                <a:moveTo>
                  <a:pt x="0" y="240029"/>
                </a:moveTo>
                <a:lnTo>
                  <a:pt x="0" y="0"/>
                </a:lnTo>
                <a:lnTo>
                  <a:pt x="83819" y="0"/>
                </a:lnTo>
                <a:lnTo>
                  <a:pt x="83819" y="240029"/>
                </a:lnTo>
                <a:lnTo>
                  <a:pt x="0" y="240029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018789" y="2719070"/>
            <a:ext cx="198120" cy="721360"/>
          </a:xfrm>
          <a:custGeom>
            <a:avLst/>
            <a:gdLst/>
            <a:ahLst/>
            <a:cxnLst/>
            <a:rect l="l" t="t" r="r" b="b"/>
            <a:pathLst>
              <a:path w="198119" h="721360">
                <a:moveTo>
                  <a:pt x="198120" y="127000"/>
                </a:moveTo>
                <a:lnTo>
                  <a:pt x="191770" y="127000"/>
                </a:lnTo>
                <a:lnTo>
                  <a:pt x="177800" y="119379"/>
                </a:lnTo>
                <a:lnTo>
                  <a:pt x="175260" y="118109"/>
                </a:lnTo>
                <a:lnTo>
                  <a:pt x="172720" y="116839"/>
                </a:lnTo>
                <a:lnTo>
                  <a:pt x="170180" y="116839"/>
                </a:lnTo>
                <a:lnTo>
                  <a:pt x="167640" y="115569"/>
                </a:lnTo>
                <a:lnTo>
                  <a:pt x="162560" y="115569"/>
                </a:lnTo>
                <a:lnTo>
                  <a:pt x="158750" y="115569"/>
                </a:lnTo>
                <a:lnTo>
                  <a:pt x="152400" y="115569"/>
                </a:lnTo>
                <a:lnTo>
                  <a:pt x="147320" y="116839"/>
                </a:lnTo>
                <a:lnTo>
                  <a:pt x="142240" y="118109"/>
                </a:lnTo>
                <a:lnTo>
                  <a:pt x="137160" y="119379"/>
                </a:lnTo>
                <a:lnTo>
                  <a:pt x="133350" y="121919"/>
                </a:lnTo>
                <a:lnTo>
                  <a:pt x="132080" y="123189"/>
                </a:lnTo>
                <a:lnTo>
                  <a:pt x="129540" y="124459"/>
                </a:lnTo>
                <a:lnTo>
                  <a:pt x="128270" y="127000"/>
                </a:lnTo>
                <a:lnTo>
                  <a:pt x="127000" y="128269"/>
                </a:lnTo>
                <a:lnTo>
                  <a:pt x="125730" y="130809"/>
                </a:lnTo>
                <a:lnTo>
                  <a:pt x="124460" y="132079"/>
                </a:lnTo>
                <a:lnTo>
                  <a:pt x="123190" y="134619"/>
                </a:lnTo>
                <a:lnTo>
                  <a:pt x="123190" y="137159"/>
                </a:lnTo>
                <a:lnTo>
                  <a:pt x="121920" y="139700"/>
                </a:lnTo>
                <a:lnTo>
                  <a:pt x="120650" y="143509"/>
                </a:lnTo>
                <a:lnTo>
                  <a:pt x="120650" y="146050"/>
                </a:lnTo>
                <a:lnTo>
                  <a:pt x="119380" y="149859"/>
                </a:lnTo>
                <a:lnTo>
                  <a:pt x="118110" y="157479"/>
                </a:lnTo>
                <a:lnTo>
                  <a:pt x="116840" y="166369"/>
                </a:lnTo>
                <a:lnTo>
                  <a:pt x="116840" y="176529"/>
                </a:lnTo>
                <a:lnTo>
                  <a:pt x="115570" y="187959"/>
                </a:lnTo>
                <a:lnTo>
                  <a:pt x="115570" y="200659"/>
                </a:lnTo>
                <a:lnTo>
                  <a:pt x="115570" y="203200"/>
                </a:lnTo>
                <a:lnTo>
                  <a:pt x="180340" y="203200"/>
                </a:lnTo>
                <a:lnTo>
                  <a:pt x="180340" y="316229"/>
                </a:lnTo>
                <a:lnTo>
                  <a:pt x="119380" y="316229"/>
                </a:lnTo>
                <a:lnTo>
                  <a:pt x="119380" y="721359"/>
                </a:lnTo>
                <a:lnTo>
                  <a:pt x="35560" y="721359"/>
                </a:lnTo>
                <a:lnTo>
                  <a:pt x="35560" y="316229"/>
                </a:lnTo>
                <a:lnTo>
                  <a:pt x="0" y="316229"/>
                </a:lnTo>
                <a:lnTo>
                  <a:pt x="0" y="203200"/>
                </a:lnTo>
                <a:lnTo>
                  <a:pt x="35560" y="203200"/>
                </a:lnTo>
                <a:lnTo>
                  <a:pt x="35560" y="189229"/>
                </a:lnTo>
                <a:lnTo>
                  <a:pt x="35560" y="166369"/>
                </a:lnTo>
                <a:lnTo>
                  <a:pt x="36830" y="144779"/>
                </a:lnTo>
                <a:lnTo>
                  <a:pt x="38100" y="125729"/>
                </a:lnTo>
                <a:lnTo>
                  <a:pt x="41910" y="106679"/>
                </a:lnTo>
                <a:lnTo>
                  <a:pt x="43180" y="97789"/>
                </a:lnTo>
                <a:lnTo>
                  <a:pt x="45720" y="90169"/>
                </a:lnTo>
                <a:lnTo>
                  <a:pt x="46990" y="81279"/>
                </a:lnTo>
                <a:lnTo>
                  <a:pt x="49530" y="73659"/>
                </a:lnTo>
                <a:lnTo>
                  <a:pt x="52070" y="66039"/>
                </a:lnTo>
                <a:lnTo>
                  <a:pt x="54610" y="59689"/>
                </a:lnTo>
                <a:lnTo>
                  <a:pt x="57150" y="53339"/>
                </a:lnTo>
                <a:lnTo>
                  <a:pt x="60960" y="46989"/>
                </a:lnTo>
                <a:lnTo>
                  <a:pt x="63500" y="41909"/>
                </a:lnTo>
                <a:lnTo>
                  <a:pt x="67310" y="36829"/>
                </a:lnTo>
                <a:lnTo>
                  <a:pt x="71120" y="31750"/>
                </a:lnTo>
                <a:lnTo>
                  <a:pt x="74930" y="26669"/>
                </a:lnTo>
                <a:lnTo>
                  <a:pt x="78740" y="22859"/>
                </a:lnTo>
                <a:lnTo>
                  <a:pt x="83820" y="19050"/>
                </a:lnTo>
                <a:lnTo>
                  <a:pt x="92710" y="11429"/>
                </a:lnTo>
                <a:lnTo>
                  <a:pt x="102870" y="6350"/>
                </a:lnTo>
                <a:lnTo>
                  <a:pt x="113030" y="3809"/>
                </a:lnTo>
                <a:lnTo>
                  <a:pt x="124460" y="1269"/>
                </a:lnTo>
                <a:lnTo>
                  <a:pt x="137160" y="0"/>
                </a:lnTo>
                <a:lnTo>
                  <a:pt x="156210" y="1269"/>
                </a:lnTo>
                <a:lnTo>
                  <a:pt x="163830" y="1269"/>
                </a:lnTo>
                <a:lnTo>
                  <a:pt x="171450" y="2539"/>
                </a:lnTo>
                <a:lnTo>
                  <a:pt x="185420" y="6350"/>
                </a:lnTo>
                <a:lnTo>
                  <a:pt x="191770" y="7619"/>
                </a:lnTo>
                <a:lnTo>
                  <a:pt x="198120" y="8889"/>
                </a:lnTo>
                <a:lnTo>
                  <a:pt x="198120" y="1270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234182" y="2907029"/>
            <a:ext cx="274320" cy="182880"/>
          </a:xfrm>
          <a:custGeom>
            <a:avLst/>
            <a:gdLst/>
            <a:ahLst/>
            <a:cxnLst/>
            <a:rect l="l" t="t" r="r" b="b"/>
            <a:pathLst>
              <a:path w="274320" h="182880">
                <a:moveTo>
                  <a:pt x="137668" y="0"/>
                </a:moveTo>
                <a:lnTo>
                  <a:pt x="90678" y="10160"/>
                </a:lnTo>
                <a:lnTo>
                  <a:pt x="58928" y="35560"/>
                </a:lnTo>
                <a:lnTo>
                  <a:pt x="52578" y="41910"/>
                </a:lnTo>
                <a:lnTo>
                  <a:pt x="37338" y="64770"/>
                </a:lnTo>
                <a:lnTo>
                  <a:pt x="32257" y="73660"/>
                </a:lnTo>
                <a:lnTo>
                  <a:pt x="29718" y="83820"/>
                </a:lnTo>
                <a:lnTo>
                  <a:pt x="23368" y="92710"/>
                </a:lnTo>
                <a:lnTo>
                  <a:pt x="19557" y="102870"/>
                </a:lnTo>
                <a:lnTo>
                  <a:pt x="17018" y="114300"/>
                </a:lnTo>
                <a:lnTo>
                  <a:pt x="11937" y="125730"/>
                </a:lnTo>
                <a:lnTo>
                  <a:pt x="6857" y="148590"/>
                </a:lnTo>
                <a:lnTo>
                  <a:pt x="0" y="182880"/>
                </a:lnTo>
                <a:lnTo>
                  <a:pt x="88138" y="182880"/>
                </a:lnTo>
                <a:lnTo>
                  <a:pt x="90678" y="170180"/>
                </a:lnTo>
                <a:lnTo>
                  <a:pt x="93218" y="163830"/>
                </a:lnTo>
                <a:lnTo>
                  <a:pt x="94488" y="158750"/>
                </a:lnTo>
                <a:lnTo>
                  <a:pt x="95757" y="152400"/>
                </a:lnTo>
                <a:lnTo>
                  <a:pt x="98297" y="147320"/>
                </a:lnTo>
                <a:lnTo>
                  <a:pt x="100838" y="143510"/>
                </a:lnTo>
                <a:lnTo>
                  <a:pt x="102107" y="139700"/>
                </a:lnTo>
                <a:lnTo>
                  <a:pt x="105918" y="134620"/>
                </a:lnTo>
                <a:lnTo>
                  <a:pt x="105918" y="132080"/>
                </a:lnTo>
                <a:lnTo>
                  <a:pt x="108457" y="128270"/>
                </a:lnTo>
                <a:lnTo>
                  <a:pt x="110997" y="125730"/>
                </a:lnTo>
                <a:lnTo>
                  <a:pt x="113538" y="124460"/>
                </a:lnTo>
                <a:lnTo>
                  <a:pt x="116078" y="121920"/>
                </a:lnTo>
                <a:lnTo>
                  <a:pt x="123697" y="118110"/>
                </a:lnTo>
                <a:lnTo>
                  <a:pt x="126238" y="115570"/>
                </a:lnTo>
                <a:lnTo>
                  <a:pt x="259870" y="115570"/>
                </a:lnTo>
                <a:lnTo>
                  <a:pt x="259588" y="114300"/>
                </a:lnTo>
                <a:lnTo>
                  <a:pt x="255778" y="102870"/>
                </a:lnTo>
                <a:lnTo>
                  <a:pt x="251968" y="92710"/>
                </a:lnTo>
                <a:lnTo>
                  <a:pt x="246888" y="83820"/>
                </a:lnTo>
                <a:lnTo>
                  <a:pt x="243078" y="73660"/>
                </a:lnTo>
                <a:lnTo>
                  <a:pt x="237997" y="64770"/>
                </a:lnTo>
                <a:lnTo>
                  <a:pt x="222757" y="41910"/>
                </a:lnTo>
                <a:lnTo>
                  <a:pt x="216407" y="35560"/>
                </a:lnTo>
                <a:lnTo>
                  <a:pt x="211328" y="29210"/>
                </a:lnTo>
                <a:lnTo>
                  <a:pt x="203707" y="24130"/>
                </a:lnTo>
                <a:lnTo>
                  <a:pt x="197357" y="19050"/>
                </a:lnTo>
                <a:lnTo>
                  <a:pt x="184657" y="10160"/>
                </a:lnTo>
                <a:lnTo>
                  <a:pt x="169418" y="5080"/>
                </a:lnTo>
                <a:lnTo>
                  <a:pt x="154178" y="1270"/>
                </a:lnTo>
                <a:lnTo>
                  <a:pt x="137668" y="0"/>
                </a:lnTo>
                <a:close/>
              </a:path>
              <a:path w="274320" h="182880">
                <a:moveTo>
                  <a:pt x="259870" y="115570"/>
                </a:moveTo>
                <a:lnTo>
                  <a:pt x="146557" y="115570"/>
                </a:lnTo>
                <a:lnTo>
                  <a:pt x="149097" y="118110"/>
                </a:lnTo>
                <a:lnTo>
                  <a:pt x="154178" y="120650"/>
                </a:lnTo>
                <a:lnTo>
                  <a:pt x="157988" y="121920"/>
                </a:lnTo>
                <a:lnTo>
                  <a:pt x="160528" y="123190"/>
                </a:lnTo>
                <a:lnTo>
                  <a:pt x="165607" y="128270"/>
                </a:lnTo>
                <a:lnTo>
                  <a:pt x="166878" y="130810"/>
                </a:lnTo>
                <a:lnTo>
                  <a:pt x="169418" y="134620"/>
                </a:lnTo>
                <a:lnTo>
                  <a:pt x="171957" y="137160"/>
                </a:lnTo>
                <a:lnTo>
                  <a:pt x="174497" y="140970"/>
                </a:lnTo>
                <a:lnTo>
                  <a:pt x="175768" y="146050"/>
                </a:lnTo>
                <a:lnTo>
                  <a:pt x="179578" y="153670"/>
                </a:lnTo>
                <a:lnTo>
                  <a:pt x="182118" y="161290"/>
                </a:lnTo>
                <a:lnTo>
                  <a:pt x="183388" y="166370"/>
                </a:lnTo>
                <a:lnTo>
                  <a:pt x="186690" y="182880"/>
                </a:lnTo>
                <a:lnTo>
                  <a:pt x="274256" y="182880"/>
                </a:lnTo>
                <a:lnTo>
                  <a:pt x="271018" y="161290"/>
                </a:lnTo>
                <a:lnTo>
                  <a:pt x="268478" y="148590"/>
                </a:lnTo>
                <a:lnTo>
                  <a:pt x="265938" y="137160"/>
                </a:lnTo>
                <a:lnTo>
                  <a:pt x="262128" y="125730"/>
                </a:lnTo>
                <a:lnTo>
                  <a:pt x="259870" y="11557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228339" y="3089910"/>
            <a:ext cx="285750" cy="182880"/>
          </a:xfrm>
          <a:custGeom>
            <a:avLst/>
            <a:gdLst/>
            <a:ahLst/>
            <a:cxnLst/>
            <a:rect l="l" t="t" r="r" b="b"/>
            <a:pathLst>
              <a:path w="285750" h="182879">
                <a:moveTo>
                  <a:pt x="93980" y="0"/>
                </a:moveTo>
                <a:lnTo>
                  <a:pt x="5842" y="0"/>
                </a:lnTo>
                <a:lnTo>
                  <a:pt x="5080" y="3810"/>
                </a:lnTo>
                <a:lnTo>
                  <a:pt x="2540" y="31750"/>
                </a:lnTo>
                <a:lnTo>
                  <a:pt x="1270" y="59689"/>
                </a:lnTo>
                <a:lnTo>
                  <a:pt x="0" y="91439"/>
                </a:lnTo>
                <a:lnTo>
                  <a:pt x="1270" y="123189"/>
                </a:lnTo>
                <a:lnTo>
                  <a:pt x="2540" y="152400"/>
                </a:lnTo>
                <a:lnTo>
                  <a:pt x="6350" y="180339"/>
                </a:lnTo>
                <a:lnTo>
                  <a:pt x="6731" y="182879"/>
                </a:lnTo>
                <a:lnTo>
                  <a:pt x="93027" y="182879"/>
                </a:lnTo>
                <a:lnTo>
                  <a:pt x="92710" y="181610"/>
                </a:lnTo>
                <a:lnTo>
                  <a:pt x="91439" y="173989"/>
                </a:lnTo>
                <a:lnTo>
                  <a:pt x="91439" y="166369"/>
                </a:lnTo>
                <a:lnTo>
                  <a:pt x="88900" y="151129"/>
                </a:lnTo>
                <a:lnTo>
                  <a:pt x="88900" y="142239"/>
                </a:lnTo>
                <a:lnTo>
                  <a:pt x="87630" y="133350"/>
                </a:lnTo>
                <a:lnTo>
                  <a:pt x="87630" y="114300"/>
                </a:lnTo>
                <a:lnTo>
                  <a:pt x="86360" y="93979"/>
                </a:lnTo>
                <a:lnTo>
                  <a:pt x="87630" y="69850"/>
                </a:lnTo>
                <a:lnTo>
                  <a:pt x="87630" y="49529"/>
                </a:lnTo>
                <a:lnTo>
                  <a:pt x="88900" y="40639"/>
                </a:lnTo>
                <a:lnTo>
                  <a:pt x="88900" y="31750"/>
                </a:lnTo>
                <a:lnTo>
                  <a:pt x="90170" y="21589"/>
                </a:lnTo>
                <a:lnTo>
                  <a:pt x="91439" y="15239"/>
                </a:lnTo>
                <a:lnTo>
                  <a:pt x="93980" y="0"/>
                </a:lnTo>
                <a:close/>
              </a:path>
              <a:path w="285750" h="182879">
                <a:moveTo>
                  <a:pt x="280098" y="0"/>
                </a:moveTo>
                <a:lnTo>
                  <a:pt x="192532" y="0"/>
                </a:lnTo>
                <a:lnTo>
                  <a:pt x="194310" y="8889"/>
                </a:lnTo>
                <a:lnTo>
                  <a:pt x="196850" y="24129"/>
                </a:lnTo>
                <a:lnTo>
                  <a:pt x="196850" y="33019"/>
                </a:lnTo>
                <a:lnTo>
                  <a:pt x="198120" y="41910"/>
                </a:lnTo>
                <a:lnTo>
                  <a:pt x="198120" y="50800"/>
                </a:lnTo>
                <a:lnTo>
                  <a:pt x="200660" y="72389"/>
                </a:lnTo>
                <a:lnTo>
                  <a:pt x="200660" y="116839"/>
                </a:lnTo>
                <a:lnTo>
                  <a:pt x="198120" y="135889"/>
                </a:lnTo>
                <a:lnTo>
                  <a:pt x="198120" y="146050"/>
                </a:lnTo>
                <a:lnTo>
                  <a:pt x="196850" y="154939"/>
                </a:lnTo>
                <a:lnTo>
                  <a:pt x="196850" y="161289"/>
                </a:lnTo>
                <a:lnTo>
                  <a:pt x="195580" y="170179"/>
                </a:lnTo>
                <a:lnTo>
                  <a:pt x="194310" y="177800"/>
                </a:lnTo>
                <a:lnTo>
                  <a:pt x="193294" y="182879"/>
                </a:lnTo>
                <a:lnTo>
                  <a:pt x="280289" y="182879"/>
                </a:lnTo>
                <a:lnTo>
                  <a:pt x="280670" y="180339"/>
                </a:lnTo>
                <a:lnTo>
                  <a:pt x="284480" y="152400"/>
                </a:lnTo>
                <a:lnTo>
                  <a:pt x="285750" y="123189"/>
                </a:lnTo>
                <a:lnTo>
                  <a:pt x="285750" y="59689"/>
                </a:lnTo>
                <a:lnTo>
                  <a:pt x="284480" y="31750"/>
                </a:lnTo>
                <a:lnTo>
                  <a:pt x="280670" y="3810"/>
                </a:lnTo>
                <a:lnTo>
                  <a:pt x="280098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235070" y="3272790"/>
            <a:ext cx="273685" cy="184150"/>
          </a:xfrm>
          <a:custGeom>
            <a:avLst/>
            <a:gdLst/>
            <a:ahLst/>
            <a:cxnLst/>
            <a:rect l="l" t="t" r="r" b="b"/>
            <a:pathLst>
              <a:path w="273685" h="184150">
                <a:moveTo>
                  <a:pt x="86296" y="0"/>
                </a:moveTo>
                <a:lnTo>
                  <a:pt x="0" y="0"/>
                </a:lnTo>
                <a:lnTo>
                  <a:pt x="3429" y="22860"/>
                </a:lnTo>
                <a:lnTo>
                  <a:pt x="8509" y="48260"/>
                </a:lnTo>
                <a:lnTo>
                  <a:pt x="12318" y="59689"/>
                </a:lnTo>
                <a:lnTo>
                  <a:pt x="16129" y="69850"/>
                </a:lnTo>
                <a:lnTo>
                  <a:pt x="18668" y="80010"/>
                </a:lnTo>
                <a:lnTo>
                  <a:pt x="22479" y="91439"/>
                </a:lnTo>
                <a:lnTo>
                  <a:pt x="28829" y="100330"/>
                </a:lnTo>
                <a:lnTo>
                  <a:pt x="31368" y="110489"/>
                </a:lnTo>
                <a:lnTo>
                  <a:pt x="36449" y="118110"/>
                </a:lnTo>
                <a:lnTo>
                  <a:pt x="41529" y="128270"/>
                </a:lnTo>
                <a:lnTo>
                  <a:pt x="46608" y="134620"/>
                </a:lnTo>
                <a:lnTo>
                  <a:pt x="51689" y="142239"/>
                </a:lnTo>
                <a:lnTo>
                  <a:pt x="58039" y="149860"/>
                </a:lnTo>
                <a:lnTo>
                  <a:pt x="69468" y="161289"/>
                </a:lnTo>
                <a:lnTo>
                  <a:pt x="75818" y="165100"/>
                </a:lnTo>
                <a:lnTo>
                  <a:pt x="89789" y="173989"/>
                </a:lnTo>
                <a:lnTo>
                  <a:pt x="105029" y="179070"/>
                </a:lnTo>
                <a:lnTo>
                  <a:pt x="120268" y="181610"/>
                </a:lnTo>
                <a:lnTo>
                  <a:pt x="136779" y="184150"/>
                </a:lnTo>
                <a:lnTo>
                  <a:pt x="153289" y="181610"/>
                </a:lnTo>
                <a:lnTo>
                  <a:pt x="168529" y="179070"/>
                </a:lnTo>
                <a:lnTo>
                  <a:pt x="183769" y="173989"/>
                </a:lnTo>
                <a:lnTo>
                  <a:pt x="196469" y="165100"/>
                </a:lnTo>
                <a:lnTo>
                  <a:pt x="202819" y="161289"/>
                </a:lnTo>
                <a:lnTo>
                  <a:pt x="209169" y="154939"/>
                </a:lnTo>
                <a:lnTo>
                  <a:pt x="215519" y="149860"/>
                </a:lnTo>
                <a:lnTo>
                  <a:pt x="220599" y="142239"/>
                </a:lnTo>
                <a:lnTo>
                  <a:pt x="226949" y="134620"/>
                </a:lnTo>
                <a:lnTo>
                  <a:pt x="232029" y="128270"/>
                </a:lnTo>
                <a:lnTo>
                  <a:pt x="245999" y="100330"/>
                </a:lnTo>
                <a:lnTo>
                  <a:pt x="249808" y="91439"/>
                </a:lnTo>
                <a:lnTo>
                  <a:pt x="254889" y="80010"/>
                </a:lnTo>
                <a:lnTo>
                  <a:pt x="258699" y="69850"/>
                </a:lnTo>
                <a:lnTo>
                  <a:pt x="259334" y="67310"/>
                </a:lnTo>
                <a:lnTo>
                  <a:pt x="127889" y="67310"/>
                </a:lnTo>
                <a:lnTo>
                  <a:pt x="124079" y="66039"/>
                </a:lnTo>
                <a:lnTo>
                  <a:pt x="118999" y="63500"/>
                </a:lnTo>
                <a:lnTo>
                  <a:pt x="117729" y="62230"/>
                </a:lnTo>
                <a:lnTo>
                  <a:pt x="113918" y="59689"/>
                </a:lnTo>
                <a:lnTo>
                  <a:pt x="106299" y="52070"/>
                </a:lnTo>
                <a:lnTo>
                  <a:pt x="105029" y="49530"/>
                </a:lnTo>
                <a:lnTo>
                  <a:pt x="97408" y="38100"/>
                </a:lnTo>
                <a:lnTo>
                  <a:pt x="96139" y="34289"/>
                </a:lnTo>
                <a:lnTo>
                  <a:pt x="93599" y="29210"/>
                </a:lnTo>
                <a:lnTo>
                  <a:pt x="92329" y="24130"/>
                </a:lnTo>
                <a:lnTo>
                  <a:pt x="88518" y="12700"/>
                </a:lnTo>
                <a:lnTo>
                  <a:pt x="87249" y="3810"/>
                </a:lnTo>
                <a:lnTo>
                  <a:pt x="86296" y="0"/>
                </a:lnTo>
                <a:close/>
              </a:path>
              <a:path w="273685" h="184150">
                <a:moveTo>
                  <a:pt x="273557" y="0"/>
                </a:moveTo>
                <a:lnTo>
                  <a:pt x="186563" y="0"/>
                </a:lnTo>
                <a:lnTo>
                  <a:pt x="185039" y="7620"/>
                </a:lnTo>
                <a:lnTo>
                  <a:pt x="183769" y="12700"/>
                </a:lnTo>
                <a:lnTo>
                  <a:pt x="181229" y="19050"/>
                </a:lnTo>
                <a:lnTo>
                  <a:pt x="181229" y="24130"/>
                </a:lnTo>
                <a:lnTo>
                  <a:pt x="178689" y="29210"/>
                </a:lnTo>
                <a:lnTo>
                  <a:pt x="176149" y="35560"/>
                </a:lnTo>
                <a:lnTo>
                  <a:pt x="174879" y="39370"/>
                </a:lnTo>
                <a:lnTo>
                  <a:pt x="172339" y="41910"/>
                </a:lnTo>
                <a:lnTo>
                  <a:pt x="171069" y="46989"/>
                </a:lnTo>
                <a:lnTo>
                  <a:pt x="168529" y="50800"/>
                </a:lnTo>
                <a:lnTo>
                  <a:pt x="165989" y="53339"/>
                </a:lnTo>
                <a:lnTo>
                  <a:pt x="163449" y="54610"/>
                </a:lnTo>
                <a:lnTo>
                  <a:pt x="162179" y="58420"/>
                </a:lnTo>
                <a:lnTo>
                  <a:pt x="159639" y="60960"/>
                </a:lnTo>
                <a:lnTo>
                  <a:pt x="157099" y="62230"/>
                </a:lnTo>
                <a:lnTo>
                  <a:pt x="153289" y="63500"/>
                </a:lnTo>
                <a:lnTo>
                  <a:pt x="145669" y="67310"/>
                </a:lnTo>
                <a:lnTo>
                  <a:pt x="259334" y="67310"/>
                </a:lnTo>
                <a:lnTo>
                  <a:pt x="261239" y="59689"/>
                </a:lnTo>
                <a:lnTo>
                  <a:pt x="265049" y="48260"/>
                </a:lnTo>
                <a:lnTo>
                  <a:pt x="270129" y="22860"/>
                </a:lnTo>
                <a:lnTo>
                  <a:pt x="273557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229610" y="2907029"/>
            <a:ext cx="285750" cy="548640"/>
          </a:xfrm>
          <a:custGeom>
            <a:avLst/>
            <a:gdLst/>
            <a:ahLst/>
            <a:cxnLst/>
            <a:rect l="l" t="t" r="r" b="b"/>
            <a:pathLst>
              <a:path w="285750" h="548639">
                <a:moveTo>
                  <a:pt x="285750" y="274320"/>
                </a:moveTo>
                <a:lnTo>
                  <a:pt x="283210" y="334010"/>
                </a:lnTo>
                <a:lnTo>
                  <a:pt x="275589" y="388620"/>
                </a:lnTo>
                <a:lnTo>
                  <a:pt x="273050" y="400050"/>
                </a:lnTo>
                <a:lnTo>
                  <a:pt x="270510" y="412750"/>
                </a:lnTo>
                <a:lnTo>
                  <a:pt x="267969" y="424180"/>
                </a:lnTo>
                <a:lnTo>
                  <a:pt x="264160" y="435610"/>
                </a:lnTo>
                <a:lnTo>
                  <a:pt x="260350" y="445770"/>
                </a:lnTo>
                <a:lnTo>
                  <a:pt x="256539" y="455930"/>
                </a:lnTo>
                <a:lnTo>
                  <a:pt x="252729" y="466090"/>
                </a:lnTo>
                <a:lnTo>
                  <a:pt x="247650" y="474980"/>
                </a:lnTo>
                <a:lnTo>
                  <a:pt x="242569" y="485140"/>
                </a:lnTo>
                <a:lnTo>
                  <a:pt x="237489" y="492760"/>
                </a:lnTo>
                <a:lnTo>
                  <a:pt x="232410" y="500380"/>
                </a:lnTo>
                <a:lnTo>
                  <a:pt x="227329" y="506730"/>
                </a:lnTo>
                <a:lnTo>
                  <a:pt x="220979" y="514350"/>
                </a:lnTo>
                <a:lnTo>
                  <a:pt x="215900" y="520700"/>
                </a:lnTo>
                <a:lnTo>
                  <a:pt x="209550" y="525780"/>
                </a:lnTo>
                <a:lnTo>
                  <a:pt x="175260" y="544830"/>
                </a:lnTo>
                <a:lnTo>
                  <a:pt x="142239" y="548640"/>
                </a:lnTo>
                <a:lnTo>
                  <a:pt x="125729" y="547370"/>
                </a:lnTo>
                <a:lnTo>
                  <a:pt x="82550" y="530860"/>
                </a:lnTo>
                <a:lnTo>
                  <a:pt x="58419" y="506730"/>
                </a:lnTo>
                <a:lnTo>
                  <a:pt x="52069" y="500380"/>
                </a:lnTo>
                <a:lnTo>
                  <a:pt x="46989" y="492760"/>
                </a:lnTo>
                <a:lnTo>
                  <a:pt x="41910" y="485140"/>
                </a:lnTo>
                <a:lnTo>
                  <a:pt x="36829" y="474980"/>
                </a:lnTo>
                <a:lnTo>
                  <a:pt x="33019" y="466090"/>
                </a:lnTo>
                <a:lnTo>
                  <a:pt x="29210" y="455930"/>
                </a:lnTo>
                <a:lnTo>
                  <a:pt x="24129" y="445770"/>
                </a:lnTo>
                <a:lnTo>
                  <a:pt x="20319" y="435610"/>
                </a:lnTo>
                <a:lnTo>
                  <a:pt x="17779" y="424180"/>
                </a:lnTo>
                <a:lnTo>
                  <a:pt x="15239" y="412750"/>
                </a:lnTo>
                <a:lnTo>
                  <a:pt x="11429" y="400050"/>
                </a:lnTo>
                <a:lnTo>
                  <a:pt x="8889" y="388620"/>
                </a:lnTo>
                <a:lnTo>
                  <a:pt x="5079" y="361950"/>
                </a:lnTo>
                <a:lnTo>
                  <a:pt x="2539" y="334010"/>
                </a:lnTo>
                <a:lnTo>
                  <a:pt x="0" y="306070"/>
                </a:lnTo>
                <a:lnTo>
                  <a:pt x="0" y="274320"/>
                </a:lnTo>
                <a:lnTo>
                  <a:pt x="0" y="242570"/>
                </a:lnTo>
                <a:lnTo>
                  <a:pt x="2539" y="213360"/>
                </a:lnTo>
                <a:lnTo>
                  <a:pt x="5079" y="186690"/>
                </a:lnTo>
                <a:lnTo>
                  <a:pt x="6350" y="172720"/>
                </a:lnTo>
                <a:lnTo>
                  <a:pt x="8889" y="160020"/>
                </a:lnTo>
                <a:lnTo>
                  <a:pt x="11429" y="147320"/>
                </a:lnTo>
                <a:lnTo>
                  <a:pt x="13969" y="135890"/>
                </a:lnTo>
                <a:lnTo>
                  <a:pt x="17779" y="124460"/>
                </a:lnTo>
                <a:lnTo>
                  <a:pt x="20319" y="113030"/>
                </a:lnTo>
                <a:lnTo>
                  <a:pt x="24129" y="102870"/>
                </a:lnTo>
                <a:lnTo>
                  <a:pt x="27939" y="92710"/>
                </a:lnTo>
                <a:lnTo>
                  <a:pt x="33019" y="82550"/>
                </a:lnTo>
                <a:lnTo>
                  <a:pt x="36829" y="73660"/>
                </a:lnTo>
                <a:lnTo>
                  <a:pt x="41910" y="64770"/>
                </a:lnTo>
                <a:lnTo>
                  <a:pt x="46989" y="55880"/>
                </a:lnTo>
                <a:lnTo>
                  <a:pt x="52069" y="48260"/>
                </a:lnTo>
                <a:lnTo>
                  <a:pt x="58419" y="41910"/>
                </a:lnTo>
                <a:lnTo>
                  <a:pt x="63500" y="34290"/>
                </a:lnTo>
                <a:lnTo>
                  <a:pt x="69850" y="29210"/>
                </a:lnTo>
                <a:lnTo>
                  <a:pt x="110489" y="3810"/>
                </a:lnTo>
                <a:lnTo>
                  <a:pt x="142239" y="0"/>
                </a:lnTo>
                <a:lnTo>
                  <a:pt x="160019" y="1270"/>
                </a:lnTo>
                <a:lnTo>
                  <a:pt x="203200" y="17780"/>
                </a:lnTo>
                <a:lnTo>
                  <a:pt x="215900" y="29210"/>
                </a:lnTo>
                <a:lnTo>
                  <a:pt x="222250" y="34290"/>
                </a:lnTo>
                <a:lnTo>
                  <a:pt x="227329" y="41910"/>
                </a:lnTo>
                <a:lnTo>
                  <a:pt x="232410" y="48260"/>
                </a:lnTo>
                <a:lnTo>
                  <a:pt x="238760" y="55880"/>
                </a:lnTo>
                <a:lnTo>
                  <a:pt x="243839" y="64770"/>
                </a:lnTo>
                <a:lnTo>
                  <a:pt x="247650" y="73660"/>
                </a:lnTo>
                <a:lnTo>
                  <a:pt x="252729" y="82550"/>
                </a:lnTo>
                <a:lnTo>
                  <a:pt x="256539" y="92710"/>
                </a:lnTo>
                <a:lnTo>
                  <a:pt x="260350" y="102870"/>
                </a:lnTo>
                <a:lnTo>
                  <a:pt x="264160" y="113030"/>
                </a:lnTo>
                <a:lnTo>
                  <a:pt x="267969" y="124460"/>
                </a:lnTo>
                <a:lnTo>
                  <a:pt x="270510" y="135890"/>
                </a:lnTo>
                <a:lnTo>
                  <a:pt x="273050" y="147320"/>
                </a:lnTo>
                <a:lnTo>
                  <a:pt x="275589" y="161290"/>
                </a:lnTo>
                <a:lnTo>
                  <a:pt x="280669" y="186690"/>
                </a:lnTo>
                <a:lnTo>
                  <a:pt x="283210" y="214630"/>
                </a:lnTo>
                <a:lnTo>
                  <a:pt x="284479" y="242570"/>
                </a:lnTo>
                <a:lnTo>
                  <a:pt x="285750" y="2743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315970" y="3022600"/>
            <a:ext cx="113030" cy="317500"/>
          </a:xfrm>
          <a:custGeom>
            <a:avLst/>
            <a:gdLst/>
            <a:ahLst/>
            <a:cxnLst/>
            <a:rect l="l" t="t" r="r" b="b"/>
            <a:pathLst>
              <a:path w="113029" h="317500">
                <a:moveTo>
                  <a:pt x="96519" y="284479"/>
                </a:moveTo>
                <a:lnTo>
                  <a:pt x="97789" y="279400"/>
                </a:lnTo>
                <a:lnTo>
                  <a:pt x="100329" y="274320"/>
                </a:lnTo>
                <a:lnTo>
                  <a:pt x="101600" y="267970"/>
                </a:lnTo>
                <a:lnTo>
                  <a:pt x="102869" y="262889"/>
                </a:lnTo>
                <a:lnTo>
                  <a:pt x="104139" y="256539"/>
                </a:lnTo>
                <a:lnTo>
                  <a:pt x="106679" y="251460"/>
                </a:lnTo>
                <a:lnTo>
                  <a:pt x="106679" y="243839"/>
                </a:lnTo>
                <a:lnTo>
                  <a:pt x="107950" y="237489"/>
                </a:lnTo>
                <a:lnTo>
                  <a:pt x="109219" y="229870"/>
                </a:lnTo>
                <a:lnTo>
                  <a:pt x="110489" y="222250"/>
                </a:lnTo>
                <a:lnTo>
                  <a:pt x="110489" y="213360"/>
                </a:lnTo>
                <a:lnTo>
                  <a:pt x="111759" y="204470"/>
                </a:lnTo>
                <a:lnTo>
                  <a:pt x="111759" y="182879"/>
                </a:lnTo>
                <a:lnTo>
                  <a:pt x="113029" y="160020"/>
                </a:lnTo>
                <a:lnTo>
                  <a:pt x="111759" y="138429"/>
                </a:lnTo>
                <a:lnTo>
                  <a:pt x="111759" y="118110"/>
                </a:lnTo>
                <a:lnTo>
                  <a:pt x="110489" y="107950"/>
                </a:lnTo>
                <a:lnTo>
                  <a:pt x="110489" y="100329"/>
                </a:lnTo>
                <a:lnTo>
                  <a:pt x="109219" y="91439"/>
                </a:lnTo>
                <a:lnTo>
                  <a:pt x="107950" y="83820"/>
                </a:lnTo>
                <a:lnTo>
                  <a:pt x="106679" y="76200"/>
                </a:lnTo>
                <a:lnTo>
                  <a:pt x="106679" y="68579"/>
                </a:lnTo>
                <a:lnTo>
                  <a:pt x="104139" y="62229"/>
                </a:lnTo>
                <a:lnTo>
                  <a:pt x="102869" y="55879"/>
                </a:lnTo>
                <a:lnTo>
                  <a:pt x="101600" y="49529"/>
                </a:lnTo>
                <a:lnTo>
                  <a:pt x="100329" y="44450"/>
                </a:lnTo>
                <a:lnTo>
                  <a:pt x="97789" y="39370"/>
                </a:lnTo>
                <a:lnTo>
                  <a:pt x="96519" y="34289"/>
                </a:lnTo>
                <a:lnTo>
                  <a:pt x="95250" y="29210"/>
                </a:lnTo>
                <a:lnTo>
                  <a:pt x="92709" y="25400"/>
                </a:lnTo>
                <a:lnTo>
                  <a:pt x="90169" y="21589"/>
                </a:lnTo>
                <a:lnTo>
                  <a:pt x="88900" y="17779"/>
                </a:lnTo>
                <a:lnTo>
                  <a:pt x="86359" y="15239"/>
                </a:lnTo>
                <a:lnTo>
                  <a:pt x="83819" y="11429"/>
                </a:lnTo>
                <a:lnTo>
                  <a:pt x="81279" y="8889"/>
                </a:lnTo>
                <a:lnTo>
                  <a:pt x="78739" y="7620"/>
                </a:lnTo>
                <a:lnTo>
                  <a:pt x="76200" y="6350"/>
                </a:lnTo>
                <a:lnTo>
                  <a:pt x="73659" y="3810"/>
                </a:lnTo>
                <a:lnTo>
                  <a:pt x="71119" y="3810"/>
                </a:lnTo>
                <a:lnTo>
                  <a:pt x="67309" y="1270"/>
                </a:lnTo>
                <a:lnTo>
                  <a:pt x="64769" y="1270"/>
                </a:lnTo>
                <a:lnTo>
                  <a:pt x="62229" y="1270"/>
                </a:lnTo>
                <a:lnTo>
                  <a:pt x="58419" y="0"/>
                </a:lnTo>
                <a:lnTo>
                  <a:pt x="55879" y="0"/>
                </a:lnTo>
                <a:lnTo>
                  <a:pt x="53339" y="0"/>
                </a:lnTo>
                <a:lnTo>
                  <a:pt x="50800" y="1270"/>
                </a:lnTo>
                <a:lnTo>
                  <a:pt x="46989" y="1270"/>
                </a:lnTo>
                <a:lnTo>
                  <a:pt x="44450" y="1270"/>
                </a:lnTo>
                <a:lnTo>
                  <a:pt x="41909" y="2539"/>
                </a:lnTo>
                <a:lnTo>
                  <a:pt x="39369" y="3810"/>
                </a:lnTo>
                <a:lnTo>
                  <a:pt x="36829" y="5079"/>
                </a:lnTo>
                <a:lnTo>
                  <a:pt x="34289" y="6350"/>
                </a:lnTo>
                <a:lnTo>
                  <a:pt x="33019" y="7620"/>
                </a:lnTo>
                <a:lnTo>
                  <a:pt x="30479" y="10160"/>
                </a:lnTo>
                <a:lnTo>
                  <a:pt x="27939" y="12700"/>
                </a:lnTo>
                <a:lnTo>
                  <a:pt x="25400" y="15239"/>
                </a:lnTo>
                <a:lnTo>
                  <a:pt x="22859" y="19050"/>
                </a:lnTo>
                <a:lnTo>
                  <a:pt x="21589" y="22860"/>
                </a:lnTo>
                <a:lnTo>
                  <a:pt x="19050" y="27939"/>
                </a:lnTo>
                <a:lnTo>
                  <a:pt x="16509" y="31750"/>
                </a:lnTo>
                <a:lnTo>
                  <a:pt x="15239" y="36829"/>
                </a:lnTo>
                <a:lnTo>
                  <a:pt x="12700" y="41910"/>
                </a:lnTo>
                <a:lnTo>
                  <a:pt x="11429" y="46989"/>
                </a:lnTo>
                <a:lnTo>
                  <a:pt x="10159" y="53339"/>
                </a:lnTo>
                <a:lnTo>
                  <a:pt x="8889" y="59689"/>
                </a:lnTo>
                <a:lnTo>
                  <a:pt x="6350" y="67310"/>
                </a:lnTo>
                <a:lnTo>
                  <a:pt x="6350" y="73660"/>
                </a:lnTo>
                <a:lnTo>
                  <a:pt x="3809" y="81279"/>
                </a:lnTo>
                <a:lnTo>
                  <a:pt x="3809" y="90170"/>
                </a:lnTo>
                <a:lnTo>
                  <a:pt x="2539" y="97789"/>
                </a:lnTo>
                <a:lnTo>
                  <a:pt x="1269" y="106679"/>
                </a:lnTo>
                <a:lnTo>
                  <a:pt x="1269" y="116839"/>
                </a:lnTo>
                <a:lnTo>
                  <a:pt x="0" y="137160"/>
                </a:lnTo>
                <a:lnTo>
                  <a:pt x="0" y="160020"/>
                </a:lnTo>
                <a:lnTo>
                  <a:pt x="0" y="180339"/>
                </a:lnTo>
                <a:lnTo>
                  <a:pt x="1269" y="199389"/>
                </a:lnTo>
                <a:lnTo>
                  <a:pt x="1269" y="208279"/>
                </a:lnTo>
                <a:lnTo>
                  <a:pt x="2539" y="217170"/>
                </a:lnTo>
                <a:lnTo>
                  <a:pt x="2539" y="226060"/>
                </a:lnTo>
                <a:lnTo>
                  <a:pt x="3809" y="233679"/>
                </a:lnTo>
                <a:lnTo>
                  <a:pt x="5079" y="241300"/>
                </a:lnTo>
                <a:lnTo>
                  <a:pt x="6350" y="248920"/>
                </a:lnTo>
                <a:lnTo>
                  <a:pt x="7619" y="255270"/>
                </a:lnTo>
                <a:lnTo>
                  <a:pt x="8889" y="261620"/>
                </a:lnTo>
                <a:lnTo>
                  <a:pt x="10159" y="267970"/>
                </a:lnTo>
                <a:lnTo>
                  <a:pt x="11429" y="273050"/>
                </a:lnTo>
                <a:lnTo>
                  <a:pt x="12700" y="278129"/>
                </a:lnTo>
                <a:lnTo>
                  <a:pt x="15239" y="283210"/>
                </a:lnTo>
                <a:lnTo>
                  <a:pt x="17779" y="287020"/>
                </a:lnTo>
                <a:lnTo>
                  <a:pt x="19050" y="292100"/>
                </a:lnTo>
                <a:lnTo>
                  <a:pt x="21589" y="295910"/>
                </a:lnTo>
                <a:lnTo>
                  <a:pt x="24129" y="298450"/>
                </a:lnTo>
                <a:lnTo>
                  <a:pt x="25400" y="302260"/>
                </a:lnTo>
                <a:lnTo>
                  <a:pt x="27939" y="304800"/>
                </a:lnTo>
                <a:lnTo>
                  <a:pt x="30479" y="307339"/>
                </a:lnTo>
                <a:lnTo>
                  <a:pt x="33019" y="309879"/>
                </a:lnTo>
                <a:lnTo>
                  <a:pt x="35559" y="311150"/>
                </a:lnTo>
                <a:lnTo>
                  <a:pt x="39369" y="313689"/>
                </a:lnTo>
                <a:lnTo>
                  <a:pt x="41909" y="314960"/>
                </a:lnTo>
                <a:lnTo>
                  <a:pt x="44450" y="316229"/>
                </a:lnTo>
                <a:lnTo>
                  <a:pt x="46989" y="316229"/>
                </a:lnTo>
                <a:lnTo>
                  <a:pt x="50800" y="317500"/>
                </a:lnTo>
                <a:lnTo>
                  <a:pt x="53339" y="317500"/>
                </a:lnTo>
                <a:lnTo>
                  <a:pt x="57150" y="317500"/>
                </a:lnTo>
                <a:lnTo>
                  <a:pt x="59689" y="317500"/>
                </a:lnTo>
                <a:lnTo>
                  <a:pt x="62229" y="317500"/>
                </a:lnTo>
                <a:lnTo>
                  <a:pt x="64769" y="316229"/>
                </a:lnTo>
                <a:lnTo>
                  <a:pt x="68579" y="316229"/>
                </a:lnTo>
                <a:lnTo>
                  <a:pt x="71119" y="314960"/>
                </a:lnTo>
                <a:lnTo>
                  <a:pt x="73659" y="313689"/>
                </a:lnTo>
                <a:lnTo>
                  <a:pt x="76200" y="312420"/>
                </a:lnTo>
                <a:lnTo>
                  <a:pt x="78739" y="309879"/>
                </a:lnTo>
                <a:lnTo>
                  <a:pt x="81279" y="308610"/>
                </a:lnTo>
                <a:lnTo>
                  <a:pt x="83819" y="306070"/>
                </a:lnTo>
                <a:lnTo>
                  <a:pt x="86359" y="303529"/>
                </a:lnTo>
                <a:lnTo>
                  <a:pt x="87629" y="299720"/>
                </a:lnTo>
                <a:lnTo>
                  <a:pt x="90169" y="297179"/>
                </a:lnTo>
                <a:lnTo>
                  <a:pt x="92709" y="293370"/>
                </a:lnTo>
                <a:lnTo>
                  <a:pt x="93979" y="289560"/>
                </a:lnTo>
                <a:lnTo>
                  <a:pt x="96519" y="2844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575050" y="2921000"/>
            <a:ext cx="187960" cy="172720"/>
          </a:xfrm>
          <a:custGeom>
            <a:avLst/>
            <a:gdLst/>
            <a:ahLst/>
            <a:cxnLst/>
            <a:rect l="l" t="t" r="r" b="b"/>
            <a:pathLst>
              <a:path w="187960" h="172719">
                <a:moveTo>
                  <a:pt x="82550" y="2539"/>
                </a:moveTo>
                <a:lnTo>
                  <a:pt x="0" y="2539"/>
                </a:lnTo>
                <a:lnTo>
                  <a:pt x="0" y="172720"/>
                </a:lnTo>
                <a:lnTo>
                  <a:pt x="84454" y="172720"/>
                </a:lnTo>
                <a:lnTo>
                  <a:pt x="97789" y="163829"/>
                </a:lnTo>
                <a:lnTo>
                  <a:pt x="105410" y="160020"/>
                </a:lnTo>
                <a:lnTo>
                  <a:pt x="111760" y="157479"/>
                </a:lnTo>
                <a:lnTo>
                  <a:pt x="120650" y="156210"/>
                </a:lnTo>
                <a:lnTo>
                  <a:pt x="127000" y="154939"/>
                </a:lnTo>
                <a:lnTo>
                  <a:pt x="134620" y="152400"/>
                </a:lnTo>
                <a:lnTo>
                  <a:pt x="187960" y="152400"/>
                </a:lnTo>
                <a:lnTo>
                  <a:pt x="187960" y="78739"/>
                </a:lnTo>
                <a:lnTo>
                  <a:pt x="82550" y="78739"/>
                </a:lnTo>
                <a:lnTo>
                  <a:pt x="82550" y="2539"/>
                </a:lnTo>
                <a:close/>
              </a:path>
              <a:path w="187960" h="172719">
                <a:moveTo>
                  <a:pt x="187960" y="152400"/>
                </a:moveTo>
                <a:lnTo>
                  <a:pt x="152400" y="152400"/>
                </a:lnTo>
                <a:lnTo>
                  <a:pt x="163829" y="154939"/>
                </a:lnTo>
                <a:lnTo>
                  <a:pt x="168910" y="156210"/>
                </a:lnTo>
                <a:lnTo>
                  <a:pt x="172720" y="157479"/>
                </a:lnTo>
                <a:lnTo>
                  <a:pt x="175260" y="158750"/>
                </a:lnTo>
                <a:lnTo>
                  <a:pt x="177800" y="158750"/>
                </a:lnTo>
                <a:lnTo>
                  <a:pt x="180339" y="161289"/>
                </a:lnTo>
                <a:lnTo>
                  <a:pt x="187960" y="161289"/>
                </a:lnTo>
                <a:lnTo>
                  <a:pt x="187960" y="152400"/>
                </a:lnTo>
                <a:close/>
              </a:path>
              <a:path w="187960" h="172719">
                <a:moveTo>
                  <a:pt x="185420" y="0"/>
                </a:moveTo>
                <a:lnTo>
                  <a:pt x="158750" y="0"/>
                </a:lnTo>
                <a:lnTo>
                  <a:pt x="154939" y="2539"/>
                </a:lnTo>
                <a:lnTo>
                  <a:pt x="149860" y="3810"/>
                </a:lnTo>
                <a:lnTo>
                  <a:pt x="146050" y="6350"/>
                </a:lnTo>
                <a:lnTo>
                  <a:pt x="140970" y="10160"/>
                </a:lnTo>
                <a:lnTo>
                  <a:pt x="130810" y="15239"/>
                </a:lnTo>
                <a:lnTo>
                  <a:pt x="107950" y="38100"/>
                </a:lnTo>
                <a:lnTo>
                  <a:pt x="102870" y="48260"/>
                </a:lnTo>
                <a:lnTo>
                  <a:pt x="96520" y="57150"/>
                </a:lnTo>
                <a:lnTo>
                  <a:pt x="82550" y="78739"/>
                </a:lnTo>
                <a:lnTo>
                  <a:pt x="187960" y="78739"/>
                </a:lnTo>
                <a:lnTo>
                  <a:pt x="187960" y="2539"/>
                </a:lnTo>
                <a:lnTo>
                  <a:pt x="18542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575050" y="3094989"/>
            <a:ext cx="82550" cy="171450"/>
          </a:xfrm>
          <a:custGeom>
            <a:avLst/>
            <a:gdLst/>
            <a:ahLst/>
            <a:cxnLst/>
            <a:rect l="l" t="t" r="r" b="b"/>
            <a:pathLst>
              <a:path w="82550" h="171450">
                <a:moveTo>
                  <a:pt x="0" y="171450"/>
                </a:moveTo>
                <a:lnTo>
                  <a:pt x="82550" y="171450"/>
                </a:lnTo>
                <a:lnTo>
                  <a:pt x="82550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575050" y="30943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5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575050" y="3266440"/>
            <a:ext cx="82550" cy="173990"/>
          </a:xfrm>
          <a:custGeom>
            <a:avLst/>
            <a:gdLst/>
            <a:ahLst/>
            <a:cxnLst/>
            <a:rect l="l" t="t" r="r" b="b"/>
            <a:pathLst>
              <a:path w="82550" h="173989">
                <a:moveTo>
                  <a:pt x="0" y="0"/>
                </a:moveTo>
                <a:lnTo>
                  <a:pt x="82550" y="0"/>
                </a:lnTo>
                <a:lnTo>
                  <a:pt x="82550" y="173989"/>
                </a:lnTo>
                <a:lnTo>
                  <a:pt x="0" y="1739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575050" y="2921000"/>
            <a:ext cx="187960" cy="519430"/>
          </a:xfrm>
          <a:custGeom>
            <a:avLst/>
            <a:gdLst/>
            <a:ahLst/>
            <a:cxnLst/>
            <a:rect l="l" t="t" r="r" b="b"/>
            <a:pathLst>
              <a:path w="187960" h="519429">
                <a:moveTo>
                  <a:pt x="187960" y="160020"/>
                </a:moveTo>
                <a:lnTo>
                  <a:pt x="180339" y="160020"/>
                </a:lnTo>
                <a:lnTo>
                  <a:pt x="179070" y="160020"/>
                </a:lnTo>
                <a:lnTo>
                  <a:pt x="177800" y="158750"/>
                </a:lnTo>
                <a:lnTo>
                  <a:pt x="176529" y="157479"/>
                </a:lnTo>
                <a:lnTo>
                  <a:pt x="173989" y="157479"/>
                </a:lnTo>
                <a:lnTo>
                  <a:pt x="168910" y="154939"/>
                </a:lnTo>
                <a:lnTo>
                  <a:pt x="163829" y="154939"/>
                </a:lnTo>
                <a:lnTo>
                  <a:pt x="152400" y="153670"/>
                </a:lnTo>
                <a:lnTo>
                  <a:pt x="148589" y="152400"/>
                </a:lnTo>
                <a:lnTo>
                  <a:pt x="143510" y="152400"/>
                </a:lnTo>
                <a:lnTo>
                  <a:pt x="135889" y="152400"/>
                </a:lnTo>
                <a:lnTo>
                  <a:pt x="127000" y="153670"/>
                </a:lnTo>
                <a:lnTo>
                  <a:pt x="119379" y="154939"/>
                </a:lnTo>
                <a:lnTo>
                  <a:pt x="113029" y="157479"/>
                </a:lnTo>
                <a:lnTo>
                  <a:pt x="105410" y="160020"/>
                </a:lnTo>
                <a:lnTo>
                  <a:pt x="97789" y="163829"/>
                </a:lnTo>
                <a:lnTo>
                  <a:pt x="91439" y="167639"/>
                </a:lnTo>
                <a:lnTo>
                  <a:pt x="83820" y="172720"/>
                </a:lnTo>
                <a:lnTo>
                  <a:pt x="83820" y="519429"/>
                </a:lnTo>
                <a:lnTo>
                  <a:pt x="0" y="519429"/>
                </a:lnTo>
                <a:lnTo>
                  <a:pt x="0" y="1270"/>
                </a:lnTo>
                <a:lnTo>
                  <a:pt x="83820" y="1270"/>
                </a:lnTo>
                <a:lnTo>
                  <a:pt x="83820" y="77470"/>
                </a:lnTo>
                <a:lnTo>
                  <a:pt x="96520" y="55879"/>
                </a:lnTo>
                <a:lnTo>
                  <a:pt x="102870" y="46989"/>
                </a:lnTo>
                <a:lnTo>
                  <a:pt x="109220" y="39370"/>
                </a:lnTo>
                <a:lnTo>
                  <a:pt x="115570" y="31750"/>
                </a:lnTo>
                <a:lnTo>
                  <a:pt x="120650" y="25400"/>
                </a:lnTo>
                <a:lnTo>
                  <a:pt x="125729" y="20320"/>
                </a:lnTo>
                <a:lnTo>
                  <a:pt x="130810" y="15239"/>
                </a:lnTo>
                <a:lnTo>
                  <a:pt x="137160" y="11429"/>
                </a:lnTo>
                <a:lnTo>
                  <a:pt x="140970" y="8889"/>
                </a:lnTo>
                <a:lnTo>
                  <a:pt x="146050" y="6350"/>
                </a:lnTo>
                <a:lnTo>
                  <a:pt x="151129" y="3810"/>
                </a:lnTo>
                <a:lnTo>
                  <a:pt x="154939" y="1270"/>
                </a:lnTo>
                <a:lnTo>
                  <a:pt x="160020" y="1270"/>
                </a:lnTo>
                <a:lnTo>
                  <a:pt x="165100" y="0"/>
                </a:lnTo>
                <a:lnTo>
                  <a:pt x="168910" y="0"/>
                </a:lnTo>
                <a:lnTo>
                  <a:pt x="179070" y="1270"/>
                </a:lnTo>
                <a:lnTo>
                  <a:pt x="184150" y="1270"/>
                </a:lnTo>
                <a:lnTo>
                  <a:pt x="185420" y="1270"/>
                </a:lnTo>
                <a:lnTo>
                  <a:pt x="187960" y="1270"/>
                </a:lnTo>
                <a:lnTo>
                  <a:pt x="187960" y="1600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937000" y="2754629"/>
            <a:ext cx="344170" cy="228600"/>
          </a:xfrm>
          <a:custGeom>
            <a:avLst/>
            <a:gdLst/>
            <a:ahLst/>
            <a:cxnLst/>
            <a:rect l="l" t="t" r="r" b="b"/>
            <a:pathLst>
              <a:path w="344170" h="228600">
                <a:moveTo>
                  <a:pt x="101600" y="0"/>
                </a:moveTo>
                <a:lnTo>
                  <a:pt x="0" y="0"/>
                </a:lnTo>
                <a:lnTo>
                  <a:pt x="68309" y="228600"/>
                </a:lnTo>
                <a:lnTo>
                  <a:pt x="163945" y="228600"/>
                </a:lnTo>
                <a:lnTo>
                  <a:pt x="101600" y="0"/>
                </a:lnTo>
                <a:close/>
              </a:path>
              <a:path w="344170" h="228600">
                <a:moveTo>
                  <a:pt x="344170" y="0"/>
                </a:moveTo>
                <a:lnTo>
                  <a:pt x="246379" y="0"/>
                </a:lnTo>
                <a:lnTo>
                  <a:pt x="184034" y="228600"/>
                </a:lnTo>
                <a:lnTo>
                  <a:pt x="275106" y="228600"/>
                </a:lnTo>
                <a:lnTo>
                  <a:pt x="34417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005309" y="2983229"/>
            <a:ext cx="207010" cy="228600"/>
          </a:xfrm>
          <a:custGeom>
            <a:avLst/>
            <a:gdLst/>
            <a:ahLst/>
            <a:cxnLst/>
            <a:rect l="l" t="t" r="r" b="b"/>
            <a:pathLst>
              <a:path w="207010" h="228600">
                <a:moveTo>
                  <a:pt x="95635" y="0"/>
                </a:moveTo>
                <a:lnTo>
                  <a:pt x="0" y="0"/>
                </a:lnTo>
                <a:lnTo>
                  <a:pt x="59960" y="200660"/>
                </a:lnTo>
                <a:lnTo>
                  <a:pt x="59960" y="228600"/>
                </a:lnTo>
                <a:lnTo>
                  <a:pt x="148860" y="228600"/>
                </a:lnTo>
                <a:lnTo>
                  <a:pt x="148860" y="191770"/>
                </a:lnTo>
                <a:lnTo>
                  <a:pt x="195670" y="36830"/>
                </a:lnTo>
                <a:lnTo>
                  <a:pt x="105680" y="36830"/>
                </a:lnTo>
                <a:lnTo>
                  <a:pt x="95635" y="0"/>
                </a:lnTo>
                <a:close/>
              </a:path>
              <a:path w="207010" h="228600">
                <a:moveTo>
                  <a:pt x="206797" y="0"/>
                </a:moveTo>
                <a:lnTo>
                  <a:pt x="115725" y="0"/>
                </a:lnTo>
                <a:lnTo>
                  <a:pt x="105680" y="36830"/>
                </a:lnTo>
                <a:lnTo>
                  <a:pt x="195670" y="36830"/>
                </a:lnTo>
                <a:lnTo>
                  <a:pt x="206797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65270" y="3211829"/>
            <a:ext cx="88900" cy="228600"/>
          </a:xfrm>
          <a:custGeom>
            <a:avLst/>
            <a:gdLst/>
            <a:ahLst/>
            <a:cxnLst/>
            <a:rect l="l" t="t" r="r" b="b"/>
            <a:pathLst>
              <a:path w="88900" h="228600">
                <a:moveTo>
                  <a:pt x="0" y="228600"/>
                </a:moveTo>
                <a:lnTo>
                  <a:pt x="0" y="0"/>
                </a:lnTo>
                <a:lnTo>
                  <a:pt x="88900" y="0"/>
                </a:lnTo>
                <a:lnTo>
                  <a:pt x="88900" y="228600"/>
                </a:lnTo>
                <a:lnTo>
                  <a:pt x="0" y="22860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935729" y="2754629"/>
            <a:ext cx="346710" cy="685800"/>
          </a:xfrm>
          <a:custGeom>
            <a:avLst/>
            <a:gdLst/>
            <a:ahLst/>
            <a:cxnLst/>
            <a:rect l="l" t="t" r="r" b="b"/>
            <a:pathLst>
              <a:path w="346710" h="685800">
                <a:moveTo>
                  <a:pt x="346710" y="0"/>
                </a:moveTo>
                <a:lnTo>
                  <a:pt x="218440" y="420370"/>
                </a:lnTo>
                <a:lnTo>
                  <a:pt x="218440" y="685800"/>
                </a:lnTo>
                <a:lnTo>
                  <a:pt x="129540" y="685800"/>
                </a:lnTo>
                <a:lnTo>
                  <a:pt x="129540" y="429260"/>
                </a:lnTo>
                <a:lnTo>
                  <a:pt x="0" y="0"/>
                </a:lnTo>
                <a:lnTo>
                  <a:pt x="101600" y="0"/>
                </a:lnTo>
                <a:lnTo>
                  <a:pt x="175260" y="264160"/>
                </a:lnTo>
                <a:lnTo>
                  <a:pt x="247650" y="0"/>
                </a:lnTo>
                <a:lnTo>
                  <a:pt x="346710" y="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309490" y="2907029"/>
            <a:ext cx="274955" cy="182880"/>
          </a:xfrm>
          <a:custGeom>
            <a:avLst/>
            <a:gdLst/>
            <a:ahLst/>
            <a:cxnLst/>
            <a:rect l="l" t="t" r="r" b="b"/>
            <a:pathLst>
              <a:path w="274954" h="182880">
                <a:moveTo>
                  <a:pt x="136779" y="0"/>
                </a:moveTo>
                <a:lnTo>
                  <a:pt x="91059" y="10160"/>
                </a:lnTo>
                <a:lnTo>
                  <a:pt x="59309" y="35560"/>
                </a:lnTo>
                <a:lnTo>
                  <a:pt x="52959" y="41910"/>
                </a:lnTo>
                <a:lnTo>
                  <a:pt x="46609" y="49530"/>
                </a:lnTo>
                <a:lnTo>
                  <a:pt x="36449" y="64770"/>
                </a:lnTo>
                <a:lnTo>
                  <a:pt x="31369" y="73660"/>
                </a:lnTo>
                <a:lnTo>
                  <a:pt x="27559" y="83820"/>
                </a:lnTo>
                <a:lnTo>
                  <a:pt x="22479" y="92710"/>
                </a:lnTo>
                <a:lnTo>
                  <a:pt x="5969" y="148590"/>
                </a:lnTo>
                <a:lnTo>
                  <a:pt x="0" y="182880"/>
                </a:lnTo>
                <a:lnTo>
                  <a:pt x="87249" y="182880"/>
                </a:lnTo>
                <a:lnTo>
                  <a:pt x="88519" y="176530"/>
                </a:lnTo>
                <a:lnTo>
                  <a:pt x="91059" y="170180"/>
                </a:lnTo>
                <a:lnTo>
                  <a:pt x="91059" y="163830"/>
                </a:lnTo>
                <a:lnTo>
                  <a:pt x="93599" y="158750"/>
                </a:lnTo>
                <a:lnTo>
                  <a:pt x="94869" y="152400"/>
                </a:lnTo>
                <a:lnTo>
                  <a:pt x="97409" y="147320"/>
                </a:lnTo>
                <a:lnTo>
                  <a:pt x="99949" y="143510"/>
                </a:lnTo>
                <a:lnTo>
                  <a:pt x="101219" y="139700"/>
                </a:lnTo>
                <a:lnTo>
                  <a:pt x="105029" y="132080"/>
                </a:lnTo>
                <a:lnTo>
                  <a:pt x="107569" y="128270"/>
                </a:lnTo>
                <a:lnTo>
                  <a:pt x="110109" y="125730"/>
                </a:lnTo>
                <a:lnTo>
                  <a:pt x="112649" y="124460"/>
                </a:lnTo>
                <a:lnTo>
                  <a:pt x="115188" y="121920"/>
                </a:lnTo>
                <a:lnTo>
                  <a:pt x="122809" y="118110"/>
                </a:lnTo>
                <a:lnTo>
                  <a:pt x="125349" y="115570"/>
                </a:lnTo>
                <a:lnTo>
                  <a:pt x="259122" y="115570"/>
                </a:lnTo>
                <a:lnTo>
                  <a:pt x="242188" y="73660"/>
                </a:lnTo>
                <a:lnTo>
                  <a:pt x="215519" y="35560"/>
                </a:lnTo>
                <a:lnTo>
                  <a:pt x="211709" y="29210"/>
                </a:lnTo>
                <a:lnTo>
                  <a:pt x="196469" y="19050"/>
                </a:lnTo>
                <a:lnTo>
                  <a:pt x="183769" y="10160"/>
                </a:lnTo>
                <a:lnTo>
                  <a:pt x="168529" y="5080"/>
                </a:lnTo>
                <a:lnTo>
                  <a:pt x="153288" y="1270"/>
                </a:lnTo>
                <a:lnTo>
                  <a:pt x="136779" y="0"/>
                </a:lnTo>
                <a:close/>
              </a:path>
              <a:path w="274954" h="182880">
                <a:moveTo>
                  <a:pt x="259122" y="115570"/>
                </a:moveTo>
                <a:lnTo>
                  <a:pt x="145669" y="115570"/>
                </a:lnTo>
                <a:lnTo>
                  <a:pt x="148209" y="118110"/>
                </a:lnTo>
                <a:lnTo>
                  <a:pt x="153288" y="120650"/>
                </a:lnTo>
                <a:lnTo>
                  <a:pt x="160909" y="123190"/>
                </a:lnTo>
                <a:lnTo>
                  <a:pt x="162179" y="125730"/>
                </a:lnTo>
                <a:lnTo>
                  <a:pt x="164719" y="128270"/>
                </a:lnTo>
                <a:lnTo>
                  <a:pt x="165988" y="130810"/>
                </a:lnTo>
                <a:lnTo>
                  <a:pt x="168529" y="134620"/>
                </a:lnTo>
                <a:lnTo>
                  <a:pt x="171069" y="137160"/>
                </a:lnTo>
                <a:lnTo>
                  <a:pt x="173609" y="140970"/>
                </a:lnTo>
                <a:lnTo>
                  <a:pt x="174879" y="146050"/>
                </a:lnTo>
                <a:lnTo>
                  <a:pt x="178688" y="153670"/>
                </a:lnTo>
                <a:lnTo>
                  <a:pt x="181229" y="161290"/>
                </a:lnTo>
                <a:lnTo>
                  <a:pt x="182499" y="166370"/>
                </a:lnTo>
                <a:lnTo>
                  <a:pt x="183769" y="172720"/>
                </a:lnTo>
                <a:lnTo>
                  <a:pt x="186309" y="179070"/>
                </a:lnTo>
                <a:lnTo>
                  <a:pt x="186309" y="182880"/>
                </a:lnTo>
                <a:lnTo>
                  <a:pt x="274447" y="182880"/>
                </a:lnTo>
                <a:lnTo>
                  <a:pt x="267588" y="148590"/>
                </a:lnTo>
                <a:lnTo>
                  <a:pt x="262509" y="125730"/>
                </a:lnTo>
                <a:lnTo>
                  <a:pt x="259122" y="11557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05300" y="3089910"/>
            <a:ext cx="283210" cy="182880"/>
          </a:xfrm>
          <a:custGeom>
            <a:avLst/>
            <a:gdLst/>
            <a:ahLst/>
            <a:cxnLst/>
            <a:rect l="l" t="t" r="r" b="b"/>
            <a:pathLst>
              <a:path w="283210" h="182879">
                <a:moveTo>
                  <a:pt x="91439" y="0"/>
                </a:moveTo>
                <a:lnTo>
                  <a:pt x="4190" y="0"/>
                </a:lnTo>
                <a:lnTo>
                  <a:pt x="3810" y="3810"/>
                </a:lnTo>
                <a:lnTo>
                  <a:pt x="0" y="31750"/>
                </a:lnTo>
                <a:lnTo>
                  <a:pt x="0" y="152400"/>
                </a:lnTo>
                <a:lnTo>
                  <a:pt x="3810" y="180339"/>
                </a:lnTo>
                <a:lnTo>
                  <a:pt x="4191" y="182879"/>
                </a:lnTo>
                <a:lnTo>
                  <a:pt x="90487" y="182879"/>
                </a:lnTo>
                <a:lnTo>
                  <a:pt x="90170" y="181610"/>
                </a:lnTo>
                <a:lnTo>
                  <a:pt x="88900" y="173989"/>
                </a:lnTo>
                <a:lnTo>
                  <a:pt x="88900" y="158750"/>
                </a:lnTo>
                <a:lnTo>
                  <a:pt x="86360" y="151129"/>
                </a:lnTo>
                <a:lnTo>
                  <a:pt x="86360" y="142239"/>
                </a:lnTo>
                <a:lnTo>
                  <a:pt x="85089" y="133350"/>
                </a:lnTo>
                <a:lnTo>
                  <a:pt x="85089" y="49529"/>
                </a:lnTo>
                <a:lnTo>
                  <a:pt x="86360" y="40639"/>
                </a:lnTo>
                <a:lnTo>
                  <a:pt x="88900" y="31750"/>
                </a:lnTo>
                <a:lnTo>
                  <a:pt x="88900" y="15239"/>
                </a:lnTo>
                <a:lnTo>
                  <a:pt x="91439" y="0"/>
                </a:lnTo>
                <a:close/>
              </a:path>
              <a:path w="283210" h="182879">
                <a:moveTo>
                  <a:pt x="278638" y="0"/>
                </a:moveTo>
                <a:lnTo>
                  <a:pt x="190500" y="0"/>
                </a:lnTo>
                <a:lnTo>
                  <a:pt x="190500" y="2539"/>
                </a:lnTo>
                <a:lnTo>
                  <a:pt x="191770" y="8889"/>
                </a:lnTo>
                <a:lnTo>
                  <a:pt x="194310" y="24129"/>
                </a:lnTo>
                <a:lnTo>
                  <a:pt x="194310" y="33019"/>
                </a:lnTo>
                <a:lnTo>
                  <a:pt x="196850" y="50800"/>
                </a:lnTo>
                <a:lnTo>
                  <a:pt x="196850" y="135889"/>
                </a:lnTo>
                <a:lnTo>
                  <a:pt x="195579" y="146050"/>
                </a:lnTo>
                <a:lnTo>
                  <a:pt x="194310" y="154939"/>
                </a:lnTo>
                <a:lnTo>
                  <a:pt x="194310" y="161289"/>
                </a:lnTo>
                <a:lnTo>
                  <a:pt x="193039" y="170179"/>
                </a:lnTo>
                <a:lnTo>
                  <a:pt x="191770" y="177800"/>
                </a:lnTo>
                <a:lnTo>
                  <a:pt x="190753" y="182879"/>
                </a:lnTo>
                <a:lnTo>
                  <a:pt x="278891" y="182879"/>
                </a:lnTo>
                <a:lnTo>
                  <a:pt x="279400" y="180339"/>
                </a:lnTo>
                <a:lnTo>
                  <a:pt x="281939" y="152400"/>
                </a:lnTo>
                <a:lnTo>
                  <a:pt x="283210" y="123189"/>
                </a:lnTo>
                <a:lnTo>
                  <a:pt x="283210" y="59689"/>
                </a:lnTo>
                <a:lnTo>
                  <a:pt x="281939" y="31750"/>
                </a:lnTo>
                <a:lnTo>
                  <a:pt x="279400" y="3810"/>
                </a:lnTo>
                <a:lnTo>
                  <a:pt x="278638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309490" y="3272790"/>
            <a:ext cx="274955" cy="184150"/>
          </a:xfrm>
          <a:custGeom>
            <a:avLst/>
            <a:gdLst/>
            <a:ahLst/>
            <a:cxnLst/>
            <a:rect l="l" t="t" r="r" b="b"/>
            <a:pathLst>
              <a:path w="274954" h="184150">
                <a:moveTo>
                  <a:pt x="86296" y="0"/>
                </a:moveTo>
                <a:lnTo>
                  <a:pt x="0" y="0"/>
                </a:lnTo>
                <a:lnTo>
                  <a:pt x="3429" y="22860"/>
                </a:lnTo>
                <a:lnTo>
                  <a:pt x="8509" y="48260"/>
                </a:lnTo>
                <a:lnTo>
                  <a:pt x="12319" y="59689"/>
                </a:lnTo>
                <a:lnTo>
                  <a:pt x="14859" y="69850"/>
                </a:lnTo>
                <a:lnTo>
                  <a:pt x="18669" y="80010"/>
                </a:lnTo>
                <a:lnTo>
                  <a:pt x="22479" y="91439"/>
                </a:lnTo>
                <a:lnTo>
                  <a:pt x="27559" y="100330"/>
                </a:lnTo>
                <a:lnTo>
                  <a:pt x="31369" y="110489"/>
                </a:lnTo>
                <a:lnTo>
                  <a:pt x="36449" y="118110"/>
                </a:lnTo>
                <a:lnTo>
                  <a:pt x="41529" y="128270"/>
                </a:lnTo>
                <a:lnTo>
                  <a:pt x="46609" y="134620"/>
                </a:lnTo>
                <a:lnTo>
                  <a:pt x="51688" y="142239"/>
                </a:lnTo>
                <a:lnTo>
                  <a:pt x="59309" y="149860"/>
                </a:lnTo>
                <a:lnTo>
                  <a:pt x="63119" y="154939"/>
                </a:lnTo>
                <a:lnTo>
                  <a:pt x="69469" y="161289"/>
                </a:lnTo>
                <a:lnTo>
                  <a:pt x="77088" y="165100"/>
                </a:lnTo>
                <a:lnTo>
                  <a:pt x="89788" y="173989"/>
                </a:lnTo>
                <a:lnTo>
                  <a:pt x="105029" y="179070"/>
                </a:lnTo>
                <a:lnTo>
                  <a:pt x="120269" y="181610"/>
                </a:lnTo>
                <a:lnTo>
                  <a:pt x="136779" y="184150"/>
                </a:lnTo>
                <a:lnTo>
                  <a:pt x="153288" y="181610"/>
                </a:lnTo>
                <a:lnTo>
                  <a:pt x="168529" y="179070"/>
                </a:lnTo>
                <a:lnTo>
                  <a:pt x="183769" y="173989"/>
                </a:lnTo>
                <a:lnTo>
                  <a:pt x="196469" y="165100"/>
                </a:lnTo>
                <a:lnTo>
                  <a:pt x="202819" y="161289"/>
                </a:lnTo>
                <a:lnTo>
                  <a:pt x="204088" y="160020"/>
                </a:lnTo>
                <a:lnTo>
                  <a:pt x="204088" y="158750"/>
                </a:lnTo>
                <a:lnTo>
                  <a:pt x="209169" y="154939"/>
                </a:lnTo>
                <a:lnTo>
                  <a:pt x="215519" y="149860"/>
                </a:lnTo>
                <a:lnTo>
                  <a:pt x="220599" y="142239"/>
                </a:lnTo>
                <a:lnTo>
                  <a:pt x="226949" y="134620"/>
                </a:lnTo>
                <a:lnTo>
                  <a:pt x="232029" y="128270"/>
                </a:lnTo>
                <a:lnTo>
                  <a:pt x="237109" y="118110"/>
                </a:lnTo>
                <a:lnTo>
                  <a:pt x="242188" y="110489"/>
                </a:lnTo>
                <a:lnTo>
                  <a:pt x="245999" y="100330"/>
                </a:lnTo>
                <a:lnTo>
                  <a:pt x="249809" y="91439"/>
                </a:lnTo>
                <a:lnTo>
                  <a:pt x="254888" y="80010"/>
                </a:lnTo>
                <a:lnTo>
                  <a:pt x="259651" y="67310"/>
                </a:lnTo>
                <a:lnTo>
                  <a:pt x="127888" y="67310"/>
                </a:lnTo>
                <a:lnTo>
                  <a:pt x="124079" y="66039"/>
                </a:lnTo>
                <a:lnTo>
                  <a:pt x="122809" y="64770"/>
                </a:lnTo>
                <a:lnTo>
                  <a:pt x="118999" y="63500"/>
                </a:lnTo>
                <a:lnTo>
                  <a:pt x="116459" y="62230"/>
                </a:lnTo>
                <a:lnTo>
                  <a:pt x="111379" y="57150"/>
                </a:lnTo>
                <a:lnTo>
                  <a:pt x="110109" y="54610"/>
                </a:lnTo>
                <a:lnTo>
                  <a:pt x="106299" y="52070"/>
                </a:lnTo>
                <a:lnTo>
                  <a:pt x="103759" y="49530"/>
                </a:lnTo>
                <a:lnTo>
                  <a:pt x="102488" y="45720"/>
                </a:lnTo>
                <a:lnTo>
                  <a:pt x="97409" y="38100"/>
                </a:lnTo>
                <a:lnTo>
                  <a:pt x="97409" y="34289"/>
                </a:lnTo>
                <a:lnTo>
                  <a:pt x="93599" y="29210"/>
                </a:lnTo>
                <a:lnTo>
                  <a:pt x="92329" y="24130"/>
                </a:lnTo>
                <a:lnTo>
                  <a:pt x="91059" y="16510"/>
                </a:lnTo>
                <a:lnTo>
                  <a:pt x="88519" y="12700"/>
                </a:lnTo>
                <a:lnTo>
                  <a:pt x="87249" y="3810"/>
                </a:lnTo>
                <a:lnTo>
                  <a:pt x="86296" y="0"/>
                </a:lnTo>
                <a:close/>
              </a:path>
              <a:path w="274954" h="184150">
                <a:moveTo>
                  <a:pt x="274700" y="0"/>
                </a:moveTo>
                <a:lnTo>
                  <a:pt x="186562" y="0"/>
                </a:lnTo>
                <a:lnTo>
                  <a:pt x="186309" y="1270"/>
                </a:lnTo>
                <a:lnTo>
                  <a:pt x="186309" y="7620"/>
                </a:lnTo>
                <a:lnTo>
                  <a:pt x="183769" y="12700"/>
                </a:lnTo>
                <a:lnTo>
                  <a:pt x="182499" y="19050"/>
                </a:lnTo>
                <a:lnTo>
                  <a:pt x="179959" y="24130"/>
                </a:lnTo>
                <a:lnTo>
                  <a:pt x="178688" y="29210"/>
                </a:lnTo>
                <a:lnTo>
                  <a:pt x="176149" y="35560"/>
                </a:lnTo>
                <a:lnTo>
                  <a:pt x="174879" y="39370"/>
                </a:lnTo>
                <a:lnTo>
                  <a:pt x="171069" y="46989"/>
                </a:lnTo>
                <a:lnTo>
                  <a:pt x="168529" y="50800"/>
                </a:lnTo>
                <a:lnTo>
                  <a:pt x="165988" y="53339"/>
                </a:lnTo>
                <a:lnTo>
                  <a:pt x="163449" y="54610"/>
                </a:lnTo>
                <a:lnTo>
                  <a:pt x="162179" y="58420"/>
                </a:lnTo>
                <a:lnTo>
                  <a:pt x="160909" y="60960"/>
                </a:lnTo>
                <a:lnTo>
                  <a:pt x="153288" y="63500"/>
                </a:lnTo>
                <a:lnTo>
                  <a:pt x="145669" y="67310"/>
                </a:lnTo>
                <a:lnTo>
                  <a:pt x="259651" y="67310"/>
                </a:lnTo>
                <a:lnTo>
                  <a:pt x="262509" y="59689"/>
                </a:lnTo>
                <a:lnTo>
                  <a:pt x="265049" y="48260"/>
                </a:lnTo>
                <a:lnTo>
                  <a:pt x="27470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304029" y="2907029"/>
            <a:ext cx="285750" cy="548640"/>
          </a:xfrm>
          <a:custGeom>
            <a:avLst/>
            <a:gdLst/>
            <a:ahLst/>
            <a:cxnLst/>
            <a:rect l="l" t="t" r="r" b="b"/>
            <a:pathLst>
              <a:path w="285750" h="548639">
                <a:moveTo>
                  <a:pt x="285750" y="274320"/>
                </a:moveTo>
                <a:lnTo>
                  <a:pt x="283210" y="334010"/>
                </a:lnTo>
                <a:lnTo>
                  <a:pt x="276860" y="388620"/>
                </a:lnTo>
                <a:lnTo>
                  <a:pt x="270510" y="412750"/>
                </a:lnTo>
                <a:lnTo>
                  <a:pt x="267970" y="424180"/>
                </a:lnTo>
                <a:lnTo>
                  <a:pt x="264160" y="435610"/>
                </a:lnTo>
                <a:lnTo>
                  <a:pt x="260350" y="445770"/>
                </a:lnTo>
                <a:lnTo>
                  <a:pt x="256540" y="455930"/>
                </a:lnTo>
                <a:lnTo>
                  <a:pt x="252730" y="466090"/>
                </a:lnTo>
                <a:lnTo>
                  <a:pt x="247650" y="474980"/>
                </a:lnTo>
                <a:lnTo>
                  <a:pt x="242570" y="485140"/>
                </a:lnTo>
                <a:lnTo>
                  <a:pt x="237490" y="492760"/>
                </a:lnTo>
                <a:lnTo>
                  <a:pt x="232410" y="500380"/>
                </a:lnTo>
                <a:lnTo>
                  <a:pt x="227330" y="506730"/>
                </a:lnTo>
                <a:lnTo>
                  <a:pt x="220980" y="514350"/>
                </a:lnTo>
                <a:lnTo>
                  <a:pt x="215900" y="520700"/>
                </a:lnTo>
                <a:lnTo>
                  <a:pt x="209550" y="524510"/>
                </a:lnTo>
                <a:lnTo>
                  <a:pt x="209550" y="525780"/>
                </a:lnTo>
                <a:lnTo>
                  <a:pt x="175260" y="544830"/>
                </a:lnTo>
                <a:lnTo>
                  <a:pt x="142240" y="548640"/>
                </a:lnTo>
                <a:lnTo>
                  <a:pt x="127000" y="547370"/>
                </a:lnTo>
                <a:lnTo>
                  <a:pt x="82550" y="530860"/>
                </a:lnTo>
                <a:lnTo>
                  <a:pt x="58420" y="506730"/>
                </a:lnTo>
                <a:lnTo>
                  <a:pt x="52070" y="500380"/>
                </a:lnTo>
                <a:lnTo>
                  <a:pt x="48260" y="492760"/>
                </a:lnTo>
                <a:lnTo>
                  <a:pt x="41910" y="485140"/>
                </a:lnTo>
                <a:lnTo>
                  <a:pt x="38100" y="474980"/>
                </a:lnTo>
                <a:lnTo>
                  <a:pt x="33020" y="466090"/>
                </a:lnTo>
                <a:lnTo>
                  <a:pt x="29210" y="455930"/>
                </a:lnTo>
                <a:lnTo>
                  <a:pt x="24130" y="445770"/>
                </a:lnTo>
                <a:lnTo>
                  <a:pt x="21590" y="435610"/>
                </a:lnTo>
                <a:lnTo>
                  <a:pt x="17780" y="424180"/>
                </a:lnTo>
                <a:lnTo>
                  <a:pt x="15240" y="412750"/>
                </a:lnTo>
                <a:lnTo>
                  <a:pt x="11430" y="400050"/>
                </a:lnTo>
                <a:lnTo>
                  <a:pt x="8890" y="388620"/>
                </a:lnTo>
                <a:lnTo>
                  <a:pt x="5080" y="361950"/>
                </a:lnTo>
                <a:lnTo>
                  <a:pt x="2540" y="334010"/>
                </a:lnTo>
                <a:lnTo>
                  <a:pt x="0" y="306070"/>
                </a:lnTo>
                <a:lnTo>
                  <a:pt x="0" y="274320"/>
                </a:lnTo>
                <a:lnTo>
                  <a:pt x="0" y="242570"/>
                </a:lnTo>
                <a:lnTo>
                  <a:pt x="2540" y="213360"/>
                </a:lnTo>
                <a:lnTo>
                  <a:pt x="5080" y="186690"/>
                </a:lnTo>
                <a:lnTo>
                  <a:pt x="6350" y="172720"/>
                </a:lnTo>
                <a:lnTo>
                  <a:pt x="8890" y="160020"/>
                </a:lnTo>
                <a:lnTo>
                  <a:pt x="11430" y="147320"/>
                </a:lnTo>
                <a:lnTo>
                  <a:pt x="13970" y="135890"/>
                </a:lnTo>
                <a:lnTo>
                  <a:pt x="17780" y="124460"/>
                </a:lnTo>
                <a:lnTo>
                  <a:pt x="21590" y="113030"/>
                </a:lnTo>
                <a:lnTo>
                  <a:pt x="24130" y="102870"/>
                </a:lnTo>
                <a:lnTo>
                  <a:pt x="27940" y="92710"/>
                </a:lnTo>
                <a:lnTo>
                  <a:pt x="33020" y="82550"/>
                </a:lnTo>
                <a:lnTo>
                  <a:pt x="38100" y="73660"/>
                </a:lnTo>
                <a:lnTo>
                  <a:pt x="41910" y="64770"/>
                </a:lnTo>
                <a:lnTo>
                  <a:pt x="48260" y="55880"/>
                </a:lnTo>
                <a:lnTo>
                  <a:pt x="52070" y="48260"/>
                </a:lnTo>
                <a:lnTo>
                  <a:pt x="58420" y="41910"/>
                </a:lnTo>
                <a:lnTo>
                  <a:pt x="63500" y="34290"/>
                </a:lnTo>
                <a:lnTo>
                  <a:pt x="69850" y="29210"/>
                </a:lnTo>
                <a:lnTo>
                  <a:pt x="76200" y="22860"/>
                </a:lnTo>
                <a:lnTo>
                  <a:pt x="110490" y="3810"/>
                </a:lnTo>
                <a:lnTo>
                  <a:pt x="142240" y="0"/>
                </a:lnTo>
                <a:lnTo>
                  <a:pt x="160020" y="1270"/>
                </a:lnTo>
                <a:lnTo>
                  <a:pt x="175260" y="3810"/>
                </a:lnTo>
                <a:lnTo>
                  <a:pt x="189230" y="10160"/>
                </a:lnTo>
                <a:lnTo>
                  <a:pt x="203200" y="17780"/>
                </a:lnTo>
                <a:lnTo>
                  <a:pt x="209550" y="22860"/>
                </a:lnTo>
                <a:lnTo>
                  <a:pt x="215900" y="29210"/>
                </a:lnTo>
                <a:lnTo>
                  <a:pt x="222250" y="34290"/>
                </a:lnTo>
                <a:lnTo>
                  <a:pt x="227330" y="41910"/>
                </a:lnTo>
                <a:lnTo>
                  <a:pt x="233680" y="48260"/>
                </a:lnTo>
                <a:lnTo>
                  <a:pt x="238760" y="55880"/>
                </a:lnTo>
                <a:lnTo>
                  <a:pt x="243840" y="64770"/>
                </a:lnTo>
                <a:lnTo>
                  <a:pt x="247650" y="73660"/>
                </a:lnTo>
                <a:lnTo>
                  <a:pt x="252730" y="82550"/>
                </a:lnTo>
                <a:lnTo>
                  <a:pt x="256540" y="92710"/>
                </a:lnTo>
                <a:lnTo>
                  <a:pt x="260350" y="102870"/>
                </a:lnTo>
                <a:lnTo>
                  <a:pt x="264160" y="113030"/>
                </a:lnTo>
                <a:lnTo>
                  <a:pt x="276860" y="161290"/>
                </a:lnTo>
                <a:lnTo>
                  <a:pt x="283210" y="214630"/>
                </a:lnTo>
                <a:lnTo>
                  <a:pt x="284480" y="242570"/>
                </a:lnTo>
                <a:lnTo>
                  <a:pt x="285750" y="2743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390390" y="3022600"/>
            <a:ext cx="113030" cy="317500"/>
          </a:xfrm>
          <a:custGeom>
            <a:avLst/>
            <a:gdLst/>
            <a:ahLst/>
            <a:cxnLst/>
            <a:rect l="l" t="t" r="r" b="b"/>
            <a:pathLst>
              <a:path w="113029" h="317500">
                <a:moveTo>
                  <a:pt x="96520" y="284479"/>
                </a:moveTo>
                <a:lnTo>
                  <a:pt x="97789" y="279400"/>
                </a:lnTo>
                <a:lnTo>
                  <a:pt x="100330" y="274320"/>
                </a:lnTo>
                <a:lnTo>
                  <a:pt x="101600" y="267970"/>
                </a:lnTo>
                <a:lnTo>
                  <a:pt x="102870" y="262889"/>
                </a:lnTo>
                <a:lnTo>
                  <a:pt x="105410" y="256539"/>
                </a:lnTo>
                <a:lnTo>
                  <a:pt x="106680" y="251460"/>
                </a:lnTo>
                <a:lnTo>
                  <a:pt x="107950" y="243839"/>
                </a:lnTo>
                <a:lnTo>
                  <a:pt x="107950" y="237489"/>
                </a:lnTo>
                <a:lnTo>
                  <a:pt x="109220" y="229870"/>
                </a:lnTo>
                <a:lnTo>
                  <a:pt x="110489" y="222250"/>
                </a:lnTo>
                <a:lnTo>
                  <a:pt x="110489" y="213360"/>
                </a:lnTo>
                <a:lnTo>
                  <a:pt x="111760" y="204470"/>
                </a:lnTo>
                <a:lnTo>
                  <a:pt x="113030" y="182879"/>
                </a:lnTo>
                <a:lnTo>
                  <a:pt x="113030" y="160020"/>
                </a:lnTo>
                <a:lnTo>
                  <a:pt x="113030" y="138429"/>
                </a:lnTo>
                <a:lnTo>
                  <a:pt x="111760" y="118110"/>
                </a:lnTo>
                <a:lnTo>
                  <a:pt x="110489" y="107950"/>
                </a:lnTo>
                <a:lnTo>
                  <a:pt x="110489" y="100329"/>
                </a:lnTo>
                <a:lnTo>
                  <a:pt x="109220" y="91439"/>
                </a:lnTo>
                <a:lnTo>
                  <a:pt x="107950" y="83820"/>
                </a:lnTo>
                <a:lnTo>
                  <a:pt x="106680" y="76200"/>
                </a:lnTo>
                <a:lnTo>
                  <a:pt x="106680" y="68579"/>
                </a:lnTo>
                <a:lnTo>
                  <a:pt x="105410" y="62229"/>
                </a:lnTo>
                <a:lnTo>
                  <a:pt x="102870" y="55879"/>
                </a:lnTo>
                <a:lnTo>
                  <a:pt x="101600" y="49529"/>
                </a:lnTo>
                <a:lnTo>
                  <a:pt x="100330" y="44450"/>
                </a:lnTo>
                <a:lnTo>
                  <a:pt x="99060" y="39370"/>
                </a:lnTo>
                <a:lnTo>
                  <a:pt x="96520" y="34289"/>
                </a:lnTo>
                <a:lnTo>
                  <a:pt x="95250" y="29210"/>
                </a:lnTo>
                <a:lnTo>
                  <a:pt x="92710" y="25400"/>
                </a:lnTo>
                <a:lnTo>
                  <a:pt x="91439" y="21589"/>
                </a:lnTo>
                <a:lnTo>
                  <a:pt x="88900" y="17779"/>
                </a:lnTo>
                <a:lnTo>
                  <a:pt x="86360" y="15239"/>
                </a:lnTo>
                <a:lnTo>
                  <a:pt x="83820" y="11429"/>
                </a:lnTo>
                <a:lnTo>
                  <a:pt x="81280" y="8889"/>
                </a:lnTo>
                <a:lnTo>
                  <a:pt x="78739" y="7620"/>
                </a:lnTo>
                <a:lnTo>
                  <a:pt x="76200" y="6350"/>
                </a:lnTo>
                <a:lnTo>
                  <a:pt x="73660" y="3810"/>
                </a:lnTo>
                <a:lnTo>
                  <a:pt x="71120" y="3810"/>
                </a:lnTo>
                <a:lnTo>
                  <a:pt x="67310" y="1270"/>
                </a:lnTo>
                <a:lnTo>
                  <a:pt x="64770" y="1270"/>
                </a:lnTo>
                <a:lnTo>
                  <a:pt x="62230" y="1270"/>
                </a:lnTo>
                <a:lnTo>
                  <a:pt x="59689" y="0"/>
                </a:lnTo>
                <a:lnTo>
                  <a:pt x="55880" y="0"/>
                </a:lnTo>
                <a:lnTo>
                  <a:pt x="53339" y="0"/>
                </a:lnTo>
                <a:lnTo>
                  <a:pt x="50800" y="1270"/>
                </a:lnTo>
                <a:lnTo>
                  <a:pt x="48260" y="1270"/>
                </a:lnTo>
                <a:lnTo>
                  <a:pt x="44450" y="1270"/>
                </a:lnTo>
                <a:lnTo>
                  <a:pt x="41910" y="2539"/>
                </a:lnTo>
                <a:lnTo>
                  <a:pt x="39370" y="3810"/>
                </a:lnTo>
                <a:lnTo>
                  <a:pt x="36830" y="5079"/>
                </a:lnTo>
                <a:lnTo>
                  <a:pt x="34289" y="6350"/>
                </a:lnTo>
                <a:lnTo>
                  <a:pt x="33020" y="7620"/>
                </a:lnTo>
                <a:lnTo>
                  <a:pt x="30480" y="10160"/>
                </a:lnTo>
                <a:lnTo>
                  <a:pt x="27939" y="12700"/>
                </a:lnTo>
                <a:lnTo>
                  <a:pt x="25400" y="15239"/>
                </a:lnTo>
                <a:lnTo>
                  <a:pt x="22860" y="19050"/>
                </a:lnTo>
                <a:lnTo>
                  <a:pt x="21589" y="22860"/>
                </a:lnTo>
                <a:lnTo>
                  <a:pt x="19050" y="27939"/>
                </a:lnTo>
                <a:lnTo>
                  <a:pt x="16510" y="31750"/>
                </a:lnTo>
                <a:lnTo>
                  <a:pt x="15239" y="36829"/>
                </a:lnTo>
                <a:lnTo>
                  <a:pt x="12700" y="41910"/>
                </a:lnTo>
                <a:lnTo>
                  <a:pt x="11430" y="46989"/>
                </a:lnTo>
                <a:lnTo>
                  <a:pt x="10160" y="53339"/>
                </a:lnTo>
                <a:lnTo>
                  <a:pt x="8889" y="59689"/>
                </a:lnTo>
                <a:lnTo>
                  <a:pt x="7620" y="67310"/>
                </a:lnTo>
                <a:lnTo>
                  <a:pt x="6350" y="73660"/>
                </a:lnTo>
                <a:lnTo>
                  <a:pt x="5080" y="81279"/>
                </a:lnTo>
                <a:lnTo>
                  <a:pt x="3810" y="90170"/>
                </a:lnTo>
                <a:lnTo>
                  <a:pt x="2539" y="97789"/>
                </a:lnTo>
                <a:lnTo>
                  <a:pt x="1270" y="106679"/>
                </a:lnTo>
                <a:lnTo>
                  <a:pt x="1270" y="116839"/>
                </a:lnTo>
                <a:lnTo>
                  <a:pt x="0" y="137160"/>
                </a:lnTo>
                <a:lnTo>
                  <a:pt x="0" y="160020"/>
                </a:lnTo>
                <a:lnTo>
                  <a:pt x="0" y="180339"/>
                </a:lnTo>
                <a:lnTo>
                  <a:pt x="1270" y="199389"/>
                </a:lnTo>
                <a:lnTo>
                  <a:pt x="1270" y="208279"/>
                </a:lnTo>
                <a:lnTo>
                  <a:pt x="2539" y="217170"/>
                </a:lnTo>
                <a:lnTo>
                  <a:pt x="2539" y="226060"/>
                </a:lnTo>
                <a:lnTo>
                  <a:pt x="3810" y="233679"/>
                </a:lnTo>
                <a:lnTo>
                  <a:pt x="5080" y="241300"/>
                </a:lnTo>
                <a:lnTo>
                  <a:pt x="6350" y="248920"/>
                </a:lnTo>
                <a:lnTo>
                  <a:pt x="7620" y="255270"/>
                </a:lnTo>
                <a:lnTo>
                  <a:pt x="8889" y="261620"/>
                </a:lnTo>
                <a:lnTo>
                  <a:pt x="10160" y="267970"/>
                </a:lnTo>
                <a:lnTo>
                  <a:pt x="11430" y="273050"/>
                </a:lnTo>
                <a:lnTo>
                  <a:pt x="13970" y="278129"/>
                </a:lnTo>
                <a:lnTo>
                  <a:pt x="15239" y="283210"/>
                </a:lnTo>
                <a:lnTo>
                  <a:pt x="17780" y="287020"/>
                </a:lnTo>
                <a:lnTo>
                  <a:pt x="19050" y="292100"/>
                </a:lnTo>
                <a:lnTo>
                  <a:pt x="21589" y="295910"/>
                </a:lnTo>
                <a:lnTo>
                  <a:pt x="24130" y="298450"/>
                </a:lnTo>
                <a:lnTo>
                  <a:pt x="26670" y="302260"/>
                </a:lnTo>
                <a:lnTo>
                  <a:pt x="27939" y="304800"/>
                </a:lnTo>
                <a:lnTo>
                  <a:pt x="31750" y="307339"/>
                </a:lnTo>
                <a:lnTo>
                  <a:pt x="33020" y="309879"/>
                </a:lnTo>
                <a:lnTo>
                  <a:pt x="35560" y="311150"/>
                </a:lnTo>
                <a:lnTo>
                  <a:pt x="39370" y="313689"/>
                </a:lnTo>
                <a:lnTo>
                  <a:pt x="41910" y="314960"/>
                </a:lnTo>
                <a:lnTo>
                  <a:pt x="44450" y="316229"/>
                </a:lnTo>
                <a:lnTo>
                  <a:pt x="48260" y="316229"/>
                </a:lnTo>
                <a:lnTo>
                  <a:pt x="50800" y="317500"/>
                </a:lnTo>
                <a:lnTo>
                  <a:pt x="53339" y="317500"/>
                </a:lnTo>
                <a:lnTo>
                  <a:pt x="57150" y="317500"/>
                </a:lnTo>
                <a:lnTo>
                  <a:pt x="59689" y="317500"/>
                </a:lnTo>
                <a:lnTo>
                  <a:pt x="62230" y="317500"/>
                </a:lnTo>
                <a:lnTo>
                  <a:pt x="64770" y="316229"/>
                </a:lnTo>
                <a:lnTo>
                  <a:pt x="68580" y="316229"/>
                </a:lnTo>
                <a:lnTo>
                  <a:pt x="71120" y="314960"/>
                </a:lnTo>
                <a:lnTo>
                  <a:pt x="73660" y="313689"/>
                </a:lnTo>
                <a:lnTo>
                  <a:pt x="76200" y="312420"/>
                </a:lnTo>
                <a:lnTo>
                  <a:pt x="78739" y="309879"/>
                </a:lnTo>
                <a:lnTo>
                  <a:pt x="81280" y="308610"/>
                </a:lnTo>
                <a:lnTo>
                  <a:pt x="83820" y="306070"/>
                </a:lnTo>
                <a:lnTo>
                  <a:pt x="86360" y="303529"/>
                </a:lnTo>
                <a:lnTo>
                  <a:pt x="88900" y="299720"/>
                </a:lnTo>
                <a:lnTo>
                  <a:pt x="90170" y="297179"/>
                </a:lnTo>
                <a:lnTo>
                  <a:pt x="92710" y="293370"/>
                </a:lnTo>
                <a:lnTo>
                  <a:pt x="93980" y="289560"/>
                </a:lnTo>
                <a:lnTo>
                  <a:pt x="96520" y="2844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648200" y="2923539"/>
            <a:ext cx="82550" cy="176530"/>
          </a:xfrm>
          <a:custGeom>
            <a:avLst/>
            <a:gdLst/>
            <a:ahLst/>
            <a:cxnLst/>
            <a:rect l="l" t="t" r="r" b="b"/>
            <a:pathLst>
              <a:path w="82550" h="176530">
                <a:moveTo>
                  <a:pt x="82550" y="0"/>
                </a:moveTo>
                <a:lnTo>
                  <a:pt x="0" y="0"/>
                </a:lnTo>
                <a:lnTo>
                  <a:pt x="0" y="176530"/>
                </a:lnTo>
                <a:lnTo>
                  <a:pt x="82550" y="17653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826000" y="2923539"/>
            <a:ext cx="82550" cy="176530"/>
          </a:xfrm>
          <a:custGeom>
            <a:avLst/>
            <a:gdLst/>
            <a:ahLst/>
            <a:cxnLst/>
            <a:rect l="l" t="t" r="r" b="b"/>
            <a:pathLst>
              <a:path w="82550" h="176530">
                <a:moveTo>
                  <a:pt x="82550" y="0"/>
                </a:moveTo>
                <a:lnTo>
                  <a:pt x="0" y="0"/>
                </a:lnTo>
                <a:lnTo>
                  <a:pt x="0" y="176530"/>
                </a:lnTo>
                <a:lnTo>
                  <a:pt x="82550" y="17653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648200" y="3100070"/>
            <a:ext cx="260350" cy="176530"/>
          </a:xfrm>
          <a:custGeom>
            <a:avLst/>
            <a:gdLst/>
            <a:ahLst/>
            <a:cxnLst/>
            <a:rect l="l" t="t" r="r" b="b"/>
            <a:pathLst>
              <a:path w="260350" h="176529">
                <a:moveTo>
                  <a:pt x="82550" y="0"/>
                </a:moveTo>
                <a:lnTo>
                  <a:pt x="0" y="0"/>
                </a:lnTo>
                <a:lnTo>
                  <a:pt x="0" y="176529"/>
                </a:lnTo>
                <a:lnTo>
                  <a:pt x="86360" y="176529"/>
                </a:lnTo>
                <a:lnTo>
                  <a:pt x="86360" y="173989"/>
                </a:lnTo>
                <a:lnTo>
                  <a:pt x="85089" y="168909"/>
                </a:lnTo>
                <a:lnTo>
                  <a:pt x="85089" y="162559"/>
                </a:lnTo>
                <a:lnTo>
                  <a:pt x="83820" y="157479"/>
                </a:lnTo>
                <a:lnTo>
                  <a:pt x="83820" y="144779"/>
                </a:lnTo>
                <a:lnTo>
                  <a:pt x="82550" y="130809"/>
                </a:lnTo>
                <a:lnTo>
                  <a:pt x="82550" y="0"/>
                </a:lnTo>
                <a:close/>
              </a:path>
              <a:path w="260350" h="176529">
                <a:moveTo>
                  <a:pt x="260350" y="0"/>
                </a:moveTo>
                <a:lnTo>
                  <a:pt x="177800" y="0"/>
                </a:lnTo>
                <a:lnTo>
                  <a:pt x="177800" y="176529"/>
                </a:lnTo>
                <a:lnTo>
                  <a:pt x="260350" y="176529"/>
                </a:lnTo>
                <a:lnTo>
                  <a:pt x="26035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648200" y="3276600"/>
            <a:ext cx="260350" cy="177800"/>
          </a:xfrm>
          <a:custGeom>
            <a:avLst/>
            <a:gdLst/>
            <a:ahLst/>
            <a:cxnLst/>
            <a:rect l="l" t="t" r="r" b="b"/>
            <a:pathLst>
              <a:path w="260350" h="177800">
                <a:moveTo>
                  <a:pt x="86360" y="0"/>
                </a:moveTo>
                <a:lnTo>
                  <a:pt x="0" y="0"/>
                </a:lnTo>
                <a:lnTo>
                  <a:pt x="0" y="29210"/>
                </a:lnTo>
                <a:lnTo>
                  <a:pt x="1270" y="49529"/>
                </a:lnTo>
                <a:lnTo>
                  <a:pt x="3810" y="67310"/>
                </a:lnTo>
                <a:lnTo>
                  <a:pt x="7620" y="85089"/>
                </a:lnTo>
                <a:lnTo>
                  <a:pt x="8889" y="92710"/>
                </a:lnTo>
                <a:lnTo>
                  <a:pt x="12700" y="101600"/>
                </a:lnTo>
                <a:lnTo>
                  <a:pt x="13970" y="107950"/>
                </a:lnTo>
                <a:lnTo>
                  <a:pt x="16510" y="114300"/>
                </a:lnTo>
                <a:lnTo>
                  <a:pt x="21589" y="129539"/>
                </a:lnTo>
                <a:lnTo>
                  <a:pt x="25400" y="134620"/>
                </a:lnTo>
                <a:lnTo>
                  <a:pt x="27939" y="139700"/>
                </a:lnTo>
                <a:lnTo>
                  <a:pt x="30479" y="146050"/>
                </a:lnTo>
                <a:lnTo>
                  <a:pt x="34289" y="151129"/>
                </a:lnTo>
                <a:lnTo>
                  <a:pt x="45720" y="162560"/>
                </a:lnTo>
                <a:lnTo>
                  <a:pt x="50800" y="165100"/>
                </a:lnTo>
                <a:lnTo>
                  <a:pt x="53339" y="168910"/>
                </a:lnTo>
                <a:lnTo>
                  <a:pt x="58420" y="171450"/>
                </a:lnTo>
                <a:lnTo>
                  <a:pt x="67310" y="175260"/>
                </a:lnTo>
                <a:lnTo>
                  <a:pt x="77470" y="177800"/>
                </a:lnTo>
                <a:lnTo>
                  <a:pt x="93979" y="177800"/>
                </a:lnTo>
                <a:lnTo>
                  <a:pt x="101600" y="176529"/>
                </a:lnTo>
                <a:lnTo>
                  <a:pt x="106679" y="175260"/>
                </a:lnTo>
                <a:lnTo>
                  <a:pt x="114300" y="173989"/>
                </a:lnTo>
                <a:lnTo>
                  <a:pt x="118110" y="171450"/>
                </a:lnTo>
                <a:lnTo>
                  <a:pt x="123189" y="167639"/>
                </a:lnTo>
                <a:lnTo>
                  <a:pt x="129539" y="165100"/>
                </a:lnTo>
                <a:lnTo>
                  <a:pt x="133350" y="160020"/>
                </a:lnTo>
                <a:lnTo>
                  <a:pt x="139700" y="154939"/>
                </a:lnTo>
                <a:lnTo>
                  <a:pt x="143510" y="149860"/>
                </a:lnTo>
                <a:lnTo>
                  <a:pt x="153670" y="138429"/>
                </a:lnTo>
                <a:lnTo>
                  <a:pt x="165100" y="123189"/>
                </a:lnTo>
                <a:lnTo>
                  <a:pt x="177800" y="106679"/>
                </a:lnTo>
                <a:lnTo>
                  <a:pt x="260350" y="106679"/>
                </a:lnTo>
                <a:lnTo>
                  <a:pt x="260350" y="44450"/>
                </a:lnTo>
                <a:lnTo>
                  <a:pt x="123189" y="44450"/>
                </a:lnTo>
                <a:lnTo>
                  <a:pt x="120650" y="43179"/>
                </a:lnTo>
                <a:lnTo>
                  <a:pt x="116839" y="43179"/>
                </a:lnTo>
                <a:lnTo>
                  <a:pt x="114300" y="41910"/>
                </a:lnTo>
                <a:lnTo>
                  <a:pt x="110489" y="40639"/>
                </a:lnTo>
                <a:lnTo>
                  <a:pt x="107950" y="38100"/>
                </a:lnTo>
                <a:lnTo>
                  <a:pt x="105410" y="38100"/>
                </a:lnTo>
                <a:lnTo>
                  <a:pt x="102870" y="36829"/>
                </a:lnTo>
                <a:lnTo>
                  <a:pt x="101600" y="34289"/>
                </a:lnTo>
                <a:lnTo>
                  <a:pt x="96520" y="29210"/>
                </a:lnTo>
                <a:lnTo>
                  <a:pt x="95250" y="25400"/>
                </a:lnTo>
                <a:lnTo>
                  <a:pt x="92710" y="22860"/>
                </a:lnTo>
                <a:lnTo>
                  <a:pt x="91439" y="20320"/>
                </a:lnTo>
                <a:lnTo>
                  <a:pt x="90170" y="15239"/>
                </a:lnTo>
                <a:lnTo>
                  <a:pt x="88900" y="11429"/>
                </a:lnTo>
                <a:lnTo>
                  <a:pt x="88900" y="6350"/>
                </a:lnTo>
                <a:lnTo>
                  <a:pt x="86360" y="2539"/>
                </a:lnTo>
                <a:lnTo>
                  <a:pt x="86360" y="0"/>
                </a:lnTo>
                <a:close/>
              </a:path>
              <a:path w="260350" h="177800">
                <a:moveTo>
                  <a:pt x="260350" y="106679"/>
                </a:moveTo>
                <a:lnTo>
                  <a:pt x="177800" y="106679"/>
                </a:lnTo>
                <a:lnTo>
                  <a:pt x="177800" y="163829"/>
                </a:lnTo>
                <a:lnTo>
                  <a:pt x="260350" y="163829"/>
                </a:lnTo>
                <a:lnTo>
                  <a:pt x="260350" y="106679"/>
                </a:lnTo>
                <a:close/>
              </a:path>
              <a:path w="260350" h="177800">
                <a:moveTo>
                  <a:pt x="260350" y="0"/>
                </a:moveTo>
                <a:lnTo>
                  <a:pt x="177800" y="0"/>
                </a:lnTo>
                <a:lnTo>
                  <a:pt x="177800" y="12700"/>
                </a:lnTo>
                <a:lnTo>
                  <a:pt x="173989" y="17779"/>
                </a:lnTo>
                <a:lnTo>
                  <a:pt x="166370" y="22860"/>
                </a:lnTo>
                <a:lnTo>
                  <a:pt x="165100" y="25400"/>
                </a:lnTo>
                <a:lnTo>
                  <a:pt x="161289" y="29210"/>
                </a:lnTo>
                <a:lnTo>
                  <a:pt x="153670" y="34289"/>
                </a:lnTo>
                <a:lnTo>
                  <a:pt x="152400" y="36829"/>
                </a:lnTo>
                <a:lnTo>
                  <a:pt x="144779" y="38100"/>
                </a:lnTo>
                <a:lnTo>
                  <a:pt x="142239" y="40639"/>
                </a:lnTo>
                <a:lnTo>
                  <a:pt x="139700" y="41910"/>
                </a:lnTo>
                <a:lnTo>
                  <a:pt x="135889" y="43179"/>
                </a:lnTo>
                <a:lnTo>
                  <a:pt x="132079" y="43179"/>
                </a:lnTo>
                <a:lnTo>
                  <a:pt x="129539" y="44450"/>
                </a:lnTo>
                <a:lnTo>
                  <a:pt x="260350" y="44450"/>
                </a:lnTo>
                <a:lnTo>
                  <a:pt x="26035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646929" y="2922270"/>
            <a:ext cx="261620" cy="532130"/>
          </a:xfrm>
          <a:custGeom>
            <a:avLst/>
            <a:gdLst/>
            <a:ahLst/>
            <a:cxnLst/>
            <a:rect l="l" t="t" r="r" b="b"/>
            <a:pathLst>
              <a:path w="261620" h="532129">
                <a:moveTo>
                  <a:pt x="261620" y="518159"/>
                </a:moveTo>
                <a:lnTo>
                  <a:pt x="177800" y="518159"/>
                </a:lnTo>
                <a:lnTo>
                  <a:pt x="177800" y="459739"/>
                </a:lnTo>
                <a:lnTo>
                  <a:pt x="166370" y="476250"/>
                </a:lnTo>
                <a:lnTo>
                  <a:pt x="156210" y="491489"/>
                </a:lnTo>
                <a:lnTo>
                  <a:pt x="146050" y="502919"/>
                </a:lnTo>
                <a:lnTo>
                  <a:pt x="140970" y="509269"/>
                </a:lnTo>
                <a:lnTo>
                  <a:pt x="135890" y="514350"/>
                </a:lnTo>
                <a:lnTo>
                  <a:pt x="130810" y="518159"/>
                </a:lnTo>
                <a:lnTo>
                  <a:pt x="125730" y="521969"/>
                </a:lnTo>
                <a:lnTo>
                  <a:pt x="120650" y="524509"/>
                </a:lnTo>
                <a:lnTo>
                  <a:pt x="114300" y="527050"/>
                </a:lnTo>
                <a:lnTo>
                  <a:pt x="109220" y="529589"/>
                </a:lnTo>
                <a:lnTo>
                  <a:pt x="102870" y="530859"/>
                </a:lnTo>
                <a:lnTo>
                  <a:pt x="96520" y="532129"/>
                </a:lnTo>
                <a:lnTo>
                  <a:pt x="90170" y="532129"/>
                </a:lnTo>
                <a:lnTo>
                  <a:pt x="52070" y="519429"/>
                </a:lnTo>
                <a:lnTo>
                  <a:pt x="46990" y="516889"/>
                </a:lnTo>
                <a:lnTo>
                  <a:pt x="43180" y="513079"/>
                </a:lnTo>
                <a:lnTo>
                  <a:pt x="39370" y="509269"/>
                </a:lnTo>
                <a:lnTo>
                  <a:pt x="36830" y="504189"/>
                </a:lnTo>
                <a:lnTo>
                  <a:pt x="33020" y="499109"/>
                </a:lnTo>
                <a:lnTo>
                  <a:pt x="29210" y="494029"/>
                </a:lnTo>
                <a:lnTo>
                  <a:pt x="26670" y="488950"/>
                </a:lnTo>
                <a:lnTo>
                  <a:pt x="22860" y="482600"/>
                </a:lnTo>
                <a:lnTo>
                  <a:pt x="20320" y="476250"/>
                </a:lnTo>
                <a:lnTo>
                  <a:pt x="17780" y="469900"/>
                </a:lnTo>
                <a:lnTo>
                  <a:pt x="15240" y="462279"/>
                </a:lnTo>
                <a:lnTo>
                  <a:pt x="12700" y="454659"/>
                </a:lnTo>
                <a:lnTo>
                  <a:pt x="11430" y="447039"/>
                </a:lnTo>
                <a:lnTo>
                  <a:pt x="8890" y="439419"/>
                </a:lnTo>
                <a:lnTo>
                  <a:pt x="6350" y="421639"/>
                </a:lnTo>
                <a:lnTo>
                  <a:pt x="3810" y="402589"/>
                </a:lnTo>
                <a:lnTo>
                  <a:pt x="1270" y="382269"/>
                </a:lnTo>
                <a:lnTo>
                  <a:pt x="1270" y="359409"/>
                </a:lnTo>
                <a:lnTo>
                  <a:pt x="0" y="336550"/>
                </a:lnTo>
                <a:lnTo>
                  <a:pt x="0" y="0"/>
                </a:lnTo>
                <a:lnTo>
                  <a:pt x="83820" y="0"/>
                </a:lnTo>
                <a:lnTo>
                  <a:pt x="83820" y="256539"/>
                </a:lnTo>
                <a:lnTo>
                  <a:pt x="83820" y="292100"/>
                </a:lnTo>
                <a:lnTo>
                  <a:pt x="85090" y="307339"/>
                </a:lnTo>
                <a:lnTo>
                  <a:pt x="85090" y="321309"/>
                </a:lnTo>
                <a:lnTo>
                  <a:pt x="85090" y="327659"/>
                </a:lnTo>
                <a:lnTo>
                  <a:pt x="86360" y="335279"/>
                </a:lnTo>
                <a:lnTo>
                  <a:pt x="86360" y="340359"/>
                </a:lnTo>
                <a:lnTo>
                  <a:pt x="87630" y="345439"/>
                </a:lnTo>
                <a:lnTo>
                  <a:pt x="87630" y="351789"/>
                </a:lnTo>
                <a:lnTo>
                  <a:pt x="88900" y="356869"/>
                </a:lnTo>
                <a:lnTo>
                  <a:pt x="90170" y="360679"/>
                </a:lnTo>
                <a:lnTo>
                  <a:pt x="91440" y="365759"/>
                </a:lnTo>
                <a:lnTo>
                  <a:pt x="92710" y="369569"/>
                </a:lnTo>
                <a:lnTo>
                  <a:pt x="93980" y="373379"/>
                </a:lnTo>
                <a:lnTo>
                  <a:pt x="95250" y="377189"/>
                </a:lnTo>
                <a:lnTo>
                  <a:pt x="96520" y="379729"/>
                </a:lnTo>
                <a:lnTo>
                  <a:pt x="97790" y="382269"/>
                </a:lnTo>
                <a:lnTo>
                  <a:pt x="100330" y="384809"/>
                </a:lnTo>
                <a:lnTo>
                  <a:pt x="101600" y="387350"/>
                </a:lnTo>
                <a:lnTo>
                  <a:pt x="104140" y="389889"/>
                </a:lnTo>
                <a:lnTo>
                  <a:pt x="106680" y="392429"/>
                </a:lnTo>
                <a:lnTo>
                  <a:pt x="109220" y="393700"/>
                </a:lnTo>
                <a:lnTo>
                  <a:pt x="111760" y="394969"/>
                </a:lnTo>
                <a:lnTo>
                  <a:pt x="115570" y="396239"/>
                </a:lnTo>
                <a:lnTo>
                  <a:pt x="118110" y="396239"/>
                </a:lnTo>
                <a:lnTo>
                  <a:pt x="121920" y="397509"/>
                </a:lnTo>
                <a:lnTo>
                  <a:pt x="125730" y="397509"/>
                </a:lnTo>
                <a:lnTo>
                  <a:pt x="129540" y="397509"/>
                </a:lnTo>
                <a:lnTo>
                  <a:pt x="132080" y="397509"/>
                </a:lnTo>
                <a:lnTo>
                  <a:pt x="134620" y="397509"/>
                </a:lnTo>
                <a:lnTo>
                  <a:pt x="137160" y="396239"/>
                </a:lnTo>
                <a:lnTo>
                  <a:pt x="140970" y="396239"/>
                </a:lnTo>
                <a:lnTo>
                  <a:pt x="143510" y="394969"/>
                </a:lnTo>
                <a:lnTo>
                  <a:pt x="146050" y="393700"/>
                </a:lnTo>
                <a:lnTo>
                  <a:pt x="152400" y="389889"/>
                </a:lnTo>
                <a:lnTo>
                  <a:pt x="156210" y="387350"/>
                </a:lnTo>
                <a:lnTo>
                  <a:pt x="160020" y="384809"/>
                </a:lnTo>
                <a:lnTo>
                  <a:pt x="162560" y="382269"/>
                </a:lnTo>
                <a:lnTo>
                  <a:pt x="166370" y="381000"/>
                </a:lnTo>
                <a:lnTo>
                  <a:pt x="168910" y="377189"/>
                </a:lnTo>
                <a:lnTo>
                  <a:pt x="171450" y="373379"/>
                </a:lnTo>
                <a:lnTo>
                  <a:pt x="175260" y="370839"/>
                </a:lnTo>
                <a:lnTo>
                  <a:pt x="177800" y="367029"/>
                </a:lnTo>
                <a:lnTo>
                  <a:pt x="177800" y="0"/>
                </a:lnTo>
                <a:lnTo>
                  <a:pt x="261620" y="0"/>
                </a:lnTo>
                <a:lnTo>
                  <a:pt x="261620" y="51815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987290" y="2921000"/>
            <a:ext cx="187960" cy="172720"/>
          </a:xfrm>
          <a:custGeom>
            <a:avLst/>
            <a:gdLst/>
            <a:ahLst/>
            <a:cxnLst/>
            <a:rect l="l" t="t" r="r" b="b"/>
            <a:pathLst>
              <a:path w="187960" h="172719">
                <a:moveTo>
                  <a:pt x="83820" y="2539"/>
                </a:moveTo>
                <a:lnTo>
                  <a:pt x="0" y="2539"/>
                </a:lnTo>
                <a:lnTo>
                  <a:pt x="0" y="172720"/>
                </a:lnTo>
                <a:lnTo>
                  <a:pt x="86042" y="172720"/>
                </a:lnTo>
                <a:lnTo>
                  <a:pt x="92710" y="168910"/>
                </a:lnTo>
                <a:lnTo>
                  <a:pt x="99060" y="163829"/>
                </a:lnTo>
                <a:lnTo>
                  <a:pt x="106680" y="160020"/>
                </a:lnTo>
                <a:lnTo>
                  <a:pt x="113030" y="157479"/>
                </a:lnTo>
                <a:lnTo>
                  <a:pt x="119380" y="156210"/>
                </a:lnTo>
                <a:lnTo>
                  <a:pt x="128270" y="154939"/>
                </a:lnTo>
                <a:lnTo>
                  <a:pt x="135889" y="152400"/>
                </a:lnTo>
                <a:lnTo>
                  <a:pt x="187960" y="152400"/>
                </a:lnTo>
                <a:lnTo>
                  <a:pt x="187960" y="78739"/>
                </a:lnTo>
                <a:lnTo>
                  <a:pt x="83820" y="78739"/>
                </a:lnTo>
                <a:lnTo>
                  <a:pt x="83820" y="2539"/>
                </a:lnTo>
                <a:close/>
              </a:path>
              <a:path w="187960" h="172719">
                <a:moveTo>
                  <a:pt x="187960" y="152400"/>
                </a:moveTo>
                <a:lnTo>
                  <a:pt x="152400" y="152400"/>
                </a:lnTo>
                <a:lnTo>
                  <a:pt x="163830" y="154939"/>
                </a:lnTo>
                <a:lnTo>
                  <a:pt x="173989" y="157479"/>
                </a:lnTo>
                <a:lnTo>
                  <a:pt x="176530" y="158750"/>
                </a:lnTo>
                <a:lnTo>
                  <a:pt x="177800" y="158750"/>
                </a:lnTo>
                <a:lnTo>
                  <a:pt x="179070" y="160020"/>
                </a:lnTo>
                <a:lnTo>
                  <a:pt x="181610" y="161289"/>
                </a:lnTo>
                <a:lnTo>
                  <a:pt x="187960" y="161289"/>
                </a:lnTo>
                <a:lnTo>
                  <a:pt x="187960" y="152400"/>
                </a:lnTo>
                <a:close/>
              </a:path>
              <a:path w="187960" h="172719">
                <a:moveTo>
                  <a:pt x="185420" y="0"/>
                </a:moveTo>
                <a:lnTo>
                  <a:pt x="160020" y="0"/>
                </a:lnTo>
                <a:lnTo>
                  <a:pt x="156210" y="2539"/>
                </a:lnTo>
                <a:lnTo>
                  <a:pt x="151130" y="3810"/>
                </a:lnTo>
                <a:lnTo>
                  <a:pt x="146050" y="6350"/>
                </a:lnTo>
                <a:lnTo>
                  <a:pt x="140970" y="10160"/>
                </a:lnTo>
                <a:lnTo>
                  <a:pt x="137160" y="12700"/>
                </a:lnTo>
                <a:lnTo>
                  <a:pt x="130810" y="15239"/>
                </a:lnTo>
                <a:lnTo>
                  <a:pt x="120650" y="25400"/>
                </a:lnTo>
                <a:lnTo>
                  <a:pt x="115570" y="31750"/>
                </a:lnTo>
                <a:lnTo>
                  <a:pt x="109220" y="38100"/>
                </a:lnTo>
                <a:lnTo>
                  <a:pt x="102870" y="48260"/>
                </a:lnTo>
                <a:lnTo>
                  <a:pt x="96520" y="57150"/>
                </a:lnTo>
                <a:lnTo>
                  <a:pt x="83820" y="78739"/>
                </a:lnTo>
                <a:lnTo>
                  <a:pt x="187960" y="78739"/>
                </a:lnTo>
                <a:lnTo>
                  <a:pt x="187960" y="2539"/>
                </a:lnTo>
                <a:lnTo>
                  <a:pt x="18542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987290" y="3094989"/>
            <a:ext cx="83820" cy="171450"/>
          </a:xfrm>
          <a:custGeom>
            <a:avLst/>
            <a:gdLst/>
            <a:ahLst/>
            <a:cxnLst/>
            <a:rect l="l" t="t" r="r" b="b"/>
            <a:pathLst>
              <a:path w="83820" h="171450">
                <a:moveTo>
                  <a:pt x="0" y="171450"/>
                </a:moveTo>
                <a:lnTo>
                  <a:pt x="83820" y="171450"/>
                </a:lnTo>
                <a:lnTo>
                  <a:pt x="83820" y="0"/>
                </a:lnTo>
                <a:lnTo>
                  <a:pt x="0" y="0"/>
                </a:lnTo>
                <a:lnTo>
                  <a:pt x="0" y="17145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987290" y="3094354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9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987290" y="3266440"/>
            <a:ext cx="83820" cy="173990"/>
          </a:xfrm>
          <a:custGeom>
            <a:avLst/>
            <a:gdLst/>
            <a:ahLst/>
            <a:cxnLst/>
            <a:rect l="l" t="t" r="r" b="b"/>
            <a:pathLst>
              <a:path w="83820" h="173989">
                <a:moveTo>
                  <a:pt x="0" y="0"/>
                </a:moveTo>
                <a:lnTo>
                  <a:pt x="83820" y="0"/>
                </a:lnTo>
                <a:lnTo>
                  <a:pt x="83820" y="173989"/>
                </a:lnTo>
                <a:lnTo>
                  <a:pt x="0" y="173989"/>
                </a:lnTo>
                <a:lnTo>
                  <a:pt x="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987290" y="2921000"/>
            <a:ext cx="189230" cy="519430"/>
          </a:xfrm>
          <a:custGeom>
            <a:avLst/>
            <a:gdLst/>
            <a:ahLst/>
            <a:cxnLst/>
            <a:rect l="l" t="t" r="r" b="b"/>
            <a:pathLst>
              <a:path w="189229" h="519429">
                <a:moveTo>
                  <a:pt x="189230" y="160020"/>
                </a:moveTo>
                <a:lnTo>
                  <a:pt x="181610" y="160020"/>
                </a:lnTo>
                <a:lnTo>
                  <a:pt x="180339" y="160020"/>
                </a:lnTo>
                <a:lnTo>
                  <a:pt x="179070" y="158750"/>
                </a:lnTo>
                <a:lnTo>
                  <a:pt x="176530" y="157479"/>
                </a:lnTo>
                <a:lnTo>
                  <a:pt x="175260" y="157479"/>
                </a:lnTo>
                <a:lnTo>
                  <a:pt x="170180" y="154939"/>
                </a:lnTo>
                <a:lnTo>
                  <a:pt x="165100" y="154939"/>
                </a:lnTo>
                <a:lnTo>
                  <a:pt x="153670" y="153670"/>
                </a:lnTo>
                <a:lnTo>
                  <a:pt x="148589" y="152400"/>
                </a:lnTo>
                <a:lnTo>
                  <a:pt x="144780" y="152400"/>
                </a:lnTo>
                <a:lnTo>
                  <a:pt x="135889" y="152400"/>
                </a:lnTo>
                <a:lnTo>
                  <a:pt x="128270" y="153670"/>
                </a:lnTo>
                <a:lnTo>
                  <a:pt x="120650" y="154939"/>
                </a:lnTo>
                <a:lnTo>
                  <a:pt x="83820" y="172720"/>
                </a:lnTo>
                <a:lnTo>
                  <a:pt x="83820" y="519429"/>
                </a:lnTo>
                <a:lnTo>
                  <a:pt x="0" y="519429"/>
                </a:lnTo>
                <a:lnTo>
                  <a:pt x="0" y="1270"/>
                </a:lnTo>
                <a:lnTo>
                  <a:pt x="83820" y="1270"/>
                </a:lnTo>
                <a:lnTo>
                  <a:pt x="83820" y="77470"/>
                </a:lnTo>
                <a:lnTo>
                  <a:pt x="97789" y="55879"/>
                </a:lnTo>
                <a:lnTo>
                  <a:pt x="104139" y="46989"/>
                </a:lnTo>
                <a:lnTo>
                  <a:pt x="110489" y="39370"/>
                </a:lnTo>
                <a:lnTo>
                  <a:pt x="115570" y="31750"/>
                </a:lnTo>
                <a:lnTo>
                  <a:pt x="121920" y="25400"/>
                </a:lnTo>
                <a:lnTo>
                  <a:pt x="127000" y="20320"/>
                </a:lnTo>
                <a:lnTo>
                  <a:pt x="132080" y="15239"/>
                </a:lnTo>
                <a:lnTo>
                  <a:pt x="137160" y="11429"/>
                </a:lnTo>
                <a:lnTo>
                  <a:pt x="142239" y="8889"/>
                </a:lnTo>
                <a:lnTo>
                  <a:pt x="147320" y="6350"/>
                </a:lnTo>
                <a:lnTo>
                  <a:pt x="151130" y="3810"/>
                </a:lnTo>
                <a:lnTo>
                  <a:pt x="156210" y="1270"/>
                </a:lnTo>
                <a:lnTo>
                  <a:pt x="161289" y="1270"/>
                </a:lnTo>
                <a:lnTo>
                  <a:pt x="165100" y="0"/>
                </a:lnTo>
                <a:lnTo>
                  <a:pt x="168910" y="0"/>
                </a:lnTo>
                <a:lnTo>
                  <a:pt x="179070" y="1270"/>
                </a:lnTo>
                <a:lnTo>
                  <a:pt x="184150" y="1270"/>
                </a:lnTo>
                <a:lnTo>
                  <a:pt x="186689" y="1270"/>
                </a:lnTo>
                <a:lnTo>
                  <a:pt x="189230" y="1270"/>
                </a:lnTo>
                <a:lnTo>
                  <a:pt x="189230" y="1600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436446" y="2754629"/>
            <a:ext cx="187960" cy="228600"/>
          </a:xfrm>
          <a:custGeom>
            <a:avLst/>
            <a:gdLst/>
            <a:ahLst/>
            <a:cxnLst/>
            <a:rect l="l" t="t" r="r" b="b"/>
            <a:pathLst>
              <a:path w="187960" h="228600">
                <a:moveTo>
                  <a:pt x="145203" y="0"/>
                </a:moveTo>
                <a:lnTo>
                  <a:pt x="42333" y="0"/>
                </a:lnTo>
                <a:lnTo>
                  <a:pt x="0" y="228600"/>
                </a:lnTo>
                <a:lnTo>
                  <a:pt x="83912" y="228600"/>
                </a:lnTo>
                <a:lnTo>
                  <a:pt x="93133" y="176530"/>
                </a:lnTo>
                <a:lnTo>
                  <a:pt x="178220" y="176530"/>
                </a:lnTo>
                <a:lnTo>
                  <a:pt x="145203" y="0"/>
                </a:lnTo>
                <a:close/>
              </a:path>
              <a:path w="187960" h="228600">
                <a:moveTo>
                  <a:pt x="178220" y="176530"/>
                </a:moveTo>
                <a:lnTo>
                  <a:pt x="93133" y="176530"/>
                </a:lnTo>
                <a:lnTo>
                  <a:pt x="102082" y="228600"/>
                </a:lnTo>
                <a:lnTo>
                  <a:pt x="187960" y="228600"/>
                </a:lnTo>
                <a:lnTo>
                  <a:pt x="178220" y="17653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394113" y="2983229"/>
            <a:ext cx="273050" cy="228600"/>
          </a:xfrm>
          <a:custGeom>
            <a:avLst/>
            <a:gdLst/>
            <a:ahLst/>
            <a:cxnLst/>
            <a:rect l="l" t="t" r="r" b="b"/>
            <a:pathLst>
              <a:path w="273050" h="228600">
                <a:moveTo>
                  <a:pt x="126245" y="0"/>
                </a:moveTo>
                <a:lnTo>
                  <a:pt x="42333" y="0"/>
                </a:lnTo>
                <a:lnTo>
                  <a:pt x="0" y="228600"/>
                </a:lnTo>
                <a:lnTo>
                  <a:pt x="273050" y="228600"/>
                </a:lnTo>
                <a:lnTo>
                  <a:pt x="266161" y="191770"/>
                </a:lnTo>
                <a:lnTo>
                  <a:pt x="92286" y="191770"/>
                </a:lnTo>
                <a:lnTo>
                  <a:pt x="126245" y="0"/>
                </a:lnTo>
                <a:close/>
              </a:path>
              <a:path w="273050" h="228600">
                <a:moveTo>
                  <a:pt x="230293" y="0"/>
                </a:moveTo>
                <a:lnTo>
                  <a:pt x="144416" y="0"/>
                </a:lnTo>
                <a:lnTo>
                  <a:pt x="177376" y="191770"/>
                </a:lnTo>
                <a:lnTo>
                  <a:pt x="266161" y="191770"/>
                </a:lnTo>
                <a:lnTo>
                  <a:pt x="230293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351779" y="3211829"/>
            <a:ext cx="358140" cy="228600"/>
          </a:xfrm>
          <a:custGeom>
            <a:avLst/>
            <a:gdLst/>
            <a:ahLst/>
            <a:cxnLst/>
            <a:rect l="l" t="t" r="r" b="b"/>
            <a:pathLst>
              <a:path w="358139" h="228600">
                <a:moveTo>
                  <a:pt x="315383" y="0"/>
                </a:moveTo>
                <a:lnTo>
                  <a:pt x="42333" y="0"/>
                </a:lnTo>
                <a:lnTo>
                  <a:pt x="0" y="228600"/>
                </a:lnTo>
                <a:lnTo>
                  <a:pt x="90170" y="228600"/>
                </a:lnTo>
                <a:lnTo>
                  <a:pt x="114300" y="90170"/>
                </a:lnTo>
                <a:lnTo>
                  <a:pt x="332248" y="90170"/>
                </a:lnTo>
                <a:lnTo>
                  <a:pt x="315383" y="0"/>
                </a:lnTo>
                <a:close/>
              </a:path>
              <a:path w="358139" h="228600">
                <a:moveTo>
                  <a:pt x="332248" y="90170"/>
                </a:moveTo>
                <a:lnTo>
                  <a:pt x="241300" y="90170"/>
                </a:lnTo>
                <a:lnTo>
                  <a:pt x="265430" y="228600"/>
                </a:lnTo>
                <a:lnTo>
                  <a:pt x="358140" y="228600"/>
                </a:lnTo>
                <a:lnTo>
                  <a:pt x="332248" y="9017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351779" y="2754629"/>
            <a:ext cx="358140" cy="685800"/>
          </a:xfrm>
          <a:custGeom>
            <a:avLst/>
            <a:gdLst/>
            <a:ahLst/>
            <a:cxnLst/>
            <a:rect l="l" t="t" r="r" b="b"/>
            <a:pathLst>
              <a:path w="358139" h="685800">
                <a:moveTo>
                  <a:pt x="358140" y="685800"/>
                </a:moveTo>
                <a:lnTo>
                  <a:pt x="265430" y="685800"/>
                </a:lnTo>
                <a:lnTo>
                  <a:pt x="241300" y="547370"/>
                </a:lnTo>
                <a:lnTo>
                  <a:pt x="114300" y="547370"/>
                </a:lnTo>
                <a:lnTo>
                  <a:pt x="90170" y="685800"/>
                </a:lnTo>
                <a:lnTo>
                  <a:pt x="0" y="685800"/>
                </a:lnTo>
                <a:lnTo>
                  <a:pt x="128270" y="0"/>
                </a:lnTo>
                <a:lnTo>
                  <a:pt x="231140" y="0"/>
                </a:lnTo>
                <a:lnTo>
                  <a:pt x="358140" y="6858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487670" y="2929889"/>
            <a:ext cx="85090" cy="245110"/>
          </a:xfrm>
          <a:custGeom>
            <a:avLst/>
            <a:gdLst/>
            <a:ahLst/>
            <a:cxnLst/>
            <a:rect l="l" t="t" r="r" b="b"/>
            <a:pathLst>
              <a:path w="85089" h="245110">
                <a:moveTo>
                  <a:pt x="85089" y="245110"/>
                </a:moveTo>
                <a:lnTo>
                  <a:pt x="41909" y="0"/>
                </a:lnTo>
                <a:lnTo>
                  <a:pt x="0" y="245110"/>
                </a:lnTo>
                <a:lnTo>
                  <a:pt x="85089" y="24511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725159" y="2923539"/>
            <a:ext cx="195580" cy="76200"/>
          </a:xfrm>
          <a:custGeom>
            <a:avLst/>
            <a:gdLst/>
            <a:ahLst/>
            <a:cxnLst/>
            <a:rect l="l" t="t" r="r" b="b"/>
            <a:pathLst>
              <a:path w="195579" h="76200">
                <a:moveTo>
                  <a:pt x="195579" y="0"/>
                </a:moveTo>
                <a:lnTo>
                  <a:pt x="0" y="0"/>
                </a:lnTo>
                <a:lnTo>
                  <a:pt x="0" y="76200"/>
                </a:lnTo>
                <a:lnTo>
                  <a:pt x="195579" y="76200"/>
                </a:lnTo>
                <a:lnTo>
                  <a:pt x="19557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759450" y="2774950"/>
            <a:ext cx="83820" cy="148590"/>
          </a:xfrm>
          <a:custGeom>
            <a:avLst/>
            <a:gdLst/>
            <a:ahLst/>
            <a:cxnLst/>
            <a:rect l="l" t="t" r="r" b="b"/>
            <a:pathLst>
              <a:path w="83820" h="148589">
                <a:moveTo>
                  <a:pt x="83820" y="0"/>
                </a:moveTo>
                <a:lnTo>
                  <a:pt x="0" y="0"/>
                </a:lnTo>
                <a:lnTo>
                  <a:pt x="0" y="148589"/>
                </a:lnTo>
                <a:lnTo>
                  <a:pt x="83820" y="148589"/>
                </a:lnTo>
                <a:lnTo>
                  <a:pt x="8382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5759450" y="3035300"/>
            <a:ext cx="83820" cy="190500"/>
          </a:xfrm>
          <a:custGeom>
            <a:avLst/>
            <a:gdLst/>
            <a:ahLst/>
            <a:cxnLst/>
            <a:rect l="l" t="t" r="r" b="b"/>
            <a:pathLst>
              <a:path w="83820" h="190500">
                <a:moveTo>
                  <a:pt x="83820" y="0"/>
                </a:moveTo>
                <a:lnTo>
                  <a:pt x="0" y="0"/>
                </a:lnTo>
                <a:lnTo>
                  <a:pt x="53" y="190500"/>
                </a:lnTo>
                <a:lnTo>
                  <a:pt x="83820" y="190500"/>
                </a:lnTo>
                <a:lnTo>
                  <a:pt x="8382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725159" y="2999739"/>
            <a:ext cx="195580" cy="35560"/>
          </a:xfrm>
          <a:custGeom>
            <a:avLst/>
            <a:gdLst/>
            <a:ahLst/>
            <a:cxnLst/>
            <a:rect l="l" t="t" r="r" b="b"/>
            <a:pathLst>
              <a:path w="195579" h="35560">
                <a:moveTo>
                  <a:pt x="0" y="35559"/>
                </a:moveTo>
                <a:lnTo>
                  <a:pt x="195579" y="35559"/>
                </a:lnTo>
                <a:lnTo>
                  <a:pt x="195579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759503" y="3225800"/>
            <a:ext cx="161290" cy="224790"/>
          </a:xfrm>
          <a:custGeom>
            <a:avLst/>
            <a:gdLst/>
            <a:ahLst/>
            <a:cxnLst/>
            <a:rect l="l" t="t" r="r" b="b"/>
            <a:pathLst>
              <a:path w="161289" h="224789">
                <a:moveTo>
                  <a:pt x="83766" y="0"/>
                </a:moveTo>
                <a:lnTo>
                  <a:pt x="0" y="0"/>
                </a:lnTo>
                <a:lnTo>
                  <a:pt x="21" y="76200"/>
                </a:lnTo>
                <a:lnTo>
                  <a:pt x="1216" y="96520"/>
                </a:lnTo>
                <a:lnTo>
                  <a:pt x="2486" y="114300"/>
                </a:lnTo>
                <a:lnTo>
                  <a:pt x="6296" y="124460"/>
                </a:lnTo>
                <a:lnTo>
                  <a:pt x="6296" y="133350"/>
                </a:lnTo>
                <a:lnTo>
                  <a:pt x="7566" y="139700"/>
                </a:lnTo>
                <a:lnTo>
                  <a:pt x="8836" y="148589"/>
                </a:lnTo>
                <a:lnTo>
                  <a:pt x="11376" y="156210"/>
                </a:lnTo>
                <a:lnTo>
                  <a:pt x="13916" y="162560"/>
                </a:lnTo>
                <a:lnTo>
                  <a:pt x="15186" y="170179"/>
                </a:lnTo>
                <a:lnTo>
                  <a:pt x="18996" y="175260"/>
                </a:lnTo>
                <a:lnTo>
                  <a:pt x="20266" y="180339"/>
                </a:lnTo>
                <a:lnTo>
                  <a:pt x="24076" y="186689"/>
                </a:lnTo>
                <a:lnTo>
                  <a:pt x="26616" y="190500"/>
                </a:lnTo>
                <a:lnTo>
                  <a:pt x="31696" y="194310"/>
                </a:lnTo>
                <a:lnTo>
                  <a:pt x="32966" y="199389"/>
                </a:lnTo>
                <a:lnTo>
                  <a:pt x="36776" y="203200"/>
                </a:lnTo>
                <a:lnTo>
                  <a:pt x="41856" y="205739"/>
                </a:lnTo>
                <a:lnTo>
                  <a:pt x="44396" y="209550"/>
                </a:lnTo>
                <a:lnTo>
                  <a:pt x="53286" y="215900"/>
                </a:lnTo>
                <a:lnTo>
                  <a:pt x="63446" y="219710"/>
                </a:lnTo>
                <a:lnTo>
                  <a:pt x="83766" y="224789"/>
                </a:lnTo>
                <a:lnTo>
                  <a:pt x="116786" y="224789"/>
                </a:lnTo>
                <a:lnTo>
                  <a:pt x="125676" y="223520"/>
                </a:lnTo>
                <a:lnTo>
                  <a:pt x="133296" y="220979"/>
                </a:lnTo>
                <a:lnTo>
                  <a:pt x="140916" y="219710"/>
                </a:lnTo>
                <a:lnTo>
                  <a:pt x="147266" y="215900"/>
                </a:lnTo>
                <a:lnTo>
                  <a:pt x="154886" y="213360"/>
                </a:lnTo>
                <a:lnTo>
                  <a:pt x="161236" y="210820"/>
                </a:lnTo>
                <a:lnTo>
                  <a:pt x="161236" y="113029"/>
                </a:lnTo>
                <a:lnTo>
                  <a:pt x="120596" y="113029"/>
                </a:lnTo>
                <a:lnTo>
                  <a:pt x="115516" y="111760"/>
                </a:lnTo>
                <a:lnTo>
                  <a:pt x="111706" y="111760"/>
                </a:lnTo>
                <a:lnTo>
                  <a:pt x="109166" y="110489"/>
                </a:lnTo>
                <a:lnTo>
                  <a:pt x="107896" y="109220"/>
                </a:lnTo>
                <a:lnTo>
                  <a:pt x="104086" y="107950"/>
                </a:lnTo>
                <a:lnTo>
                  <a:pt x="101546" y="105410"/>
                </a:lnTo>
                <a:lnTo>
                  <a:pt x="99006" y="101600"/>
                </a:lnTo>
                <a:lnTo>
                  <a:pt x="96466" y="100329"/>
                </a:lnTo>
                <a:lnTo>
                  <a:pt x="95196" y="97789"/>
                </a:lnTo>
                <a:lnTo>
                  <a:pt x="95196" y="95250"/>
                </a:lnTo>
                <a:lnTo>
                  <a:pt x="92656" y="92710"/>
                </a:lnTo>
                <a:lnTo>
                  <a:pt x="90116" y="88900"/>
                </a:lnTo>
                <a:lnTo>
                  <a:pt x="90116" y="85089"/>
                </a:lnTo>
                <a:lnTo>
                  <a:pt x="88846" y="81279"/>
                </a:lnTo>
                <a:lnTo>
                  <a:pt x="87576" y="76200"/>
                </a:lnTo>
                <a:lnTo>
                  <a:pt x="86306" y="73660"/>
                </a:lnTo>
                <a:lnTo>
                  <a:pt x="86306" y="68579"/>
                </a:lnTo>
                <a:lnTo>
                  <a:pt x="85036" y="63500"/>
                </a:lnTo>
                <a:lnTo>
                  <a:pt x="85036" y="55879"/>
                </a:lnTo>
                <a:lnTo>
                  <a:pt x="83766" y="50800"/>
                </a:lnTo>
                <a:lnTo>
                  <a:pt x="83766" y="0"/>
                </a:lnTo>
                <a:close/>
              </a:path>
              <a:path w="161289" h="224789">
                <a:moveTo>
                  <a:pt x="161236" y="96520"/>
                </a:moveTo>
                <a:lnTo>
                  <a:pt x="154886" y="96520"/>
                </a:lnTo>
                <a:lnTo>
                  <a:pt x="149806" y="101600"/>
                </a:lnTo>
                <a:lnTo>
                  <a:pt x="145996" y="104139"/>
                </a:lnTo>
                <a:lnTo>
                  <a:pt x="139646" y="106679"/>
                </a:lnTo>
                <a:lnTo>
                  <a:pt x="134566" y="109220"/>
                </a:lnTo>
                <a:lnTo>
                  <a:pt x="130756" y="111760"/>
                </a:lnTo>
                <a:lnTo>
                  <a:pt x="126946" y="111760"/>
                </a:lnTo>
                <a:lnTo>
                  <a:pt x="124406" y="113029"/>
                </a:lnTo>
                <a:lnTo>
                  <a:pt x="161236" y="113029"/>
                </a:lnTo>
                <a:lnTo>
                  <a:pt x="161236" y="9652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5726429" y="2774950"/>
            <a:ext cx="195580" cy="675640"/>
          </a:xfrm>
          <a:custGeom>
            <a:avLst/>
            <a:gdLst/>
            <a:ahLst/>
            <a:cxnLst/>
            <a:rect l="l" t="t" r="r" b="b"/>
            <a:pathLst>
              <a:path w="195579" h="675639">
                <a:moveTo>
                  <a:pt x="195580" y="660400"/>
                </a:moveTo>
                <a:lnTo>
                  <a:pt x="189230" y="664210"/>
                </a:lnTo>
                <a:lnTo>
                  <a:pt x="181610" y="666750"/>
                </a:lnTo>
                <a:lnTo>
                  <a:pt x="173990" y="669289"/>
                </a:lnTo>
                <a:lnTo>
                  <a:pt x="166370" y="671829"/>
                </a:lnTo>
                <a:lnTo>
                  <a:pt x="158750" y="673100"/>
                </a:lnTo>
                <a:lnTo>
                  <a:pt x="149860" y="674370"/>
                </a:lnTo>
                <a:lnTo>
                  <a:pt x="140970" y="675639"/>
                </a:lnTo>
                <a:lnTo>
                  <a:pt x="129540" y="675639"/>
                </a:lnTo>
                <a:lnTo>
                  <a:pt x="118110" y="674370"/>
                </a:lnTo>
                <a:lnTo>
                  <a:pt x="106680" y="673100"/>
                </a:lnTo>
                <a:lnTo>
                  <a:pt x="96520" y="670560"/>
                </a:lnTo>
                <a:lnTo>
                  <a:pt x="87630" y="665479"/>
                </a:lnTo>
                <a:lnTo>
                  <a:pt x="78740" y="660400"/>
                </a:lnTo>
                <a:lnTo>
                  <a:pt x="74930" y="656589"/>
                </a:lnTo>
                <a:lnTo>
                  <a:pt x="71120" y="652779"/>
                </a:lnTo>
                <a:lnTo>
                  <a:pt x="67310" y="650239"/>
                </a:lnTo>
                <a:lnTo>
                  <a:pt x="63500" y="645160"/>
                </a:lnTo>
                <a:lnTo>
                  <a:pt x="59690" y="641350"/>
                </a:lnTo>
                <a:lnTo>
                  <a:pt x="57150" y="636270"/>
                </a:lnTo>
                <a:lnTo>
                  <a:pt x="54610" y="631189"/>
                </a:lnTo>
                <a:lnTo>
                  <a:pt x="52070" y="624839"/>
                </a:lnTo>
                <a:lnTo>
                  <a:pt x="49530" y="619760"/>
                </a:lnTo>
                <a:lnTo>
                  <a:pt x="46990" y="613410"/>
                </a:lnTo>
                <a:lnTo>
                  <a:pt x="44450" y="605789"/>
                </a:lnTo>
                <a:lnTo>
                  <a:pt x="43180" y="599439"/>
                </a:lnTo>
                <a:lnTo>
                  <a:pt x="41910" y="591820"/>
                </a:lnTo>
                <a:lnTo>
                  <a:pt x="39370" y="582929"/>
                </a:lnTo>
                <a:lnTo>
                  <a:pt x="34290" y="525779"/>
                </a:lnTo>
                <a:lnTo>
                  <a:pt x="33020" y="501650"/>
                </a:lnTo>
                <a:lnTo>
                  <a:pt x="33020" y="260350"/>
                </a:lnTo>
                <a:lnTo>
                  <a:pt x="0" y="260350"/>
                </a:lnTo>
                <a:lnTo>
                  <a:pt x="0" y="147320"/>
                </a:lnTo>
                <a:lnTo>
                  <a:pt x="33020" y="147320"/>
                </a:lnTo>
                <a:lnTo>
                  <a:pt x="33020" y="0"/>
                </a:lnTo>
                <a:lnTo>
                  <a:pt x="116840" y="0"/>
                </a:lnTo>
                <a:lnTo>
                  <a:pt x="116840" y="147320"/>
                </a:lnTo>
                <a:lnTo>
                  <a:pt x="195580" y="147320"/>
                </a:lnTo>
                <a:lnTo>
                  <a:pt x="195580" y="260350"/>
                </a:lnTo>
                <a:lnTo>
                  <a:pt x="116840" y="260350"/>
                </a:lnTo>
                <a:lnTo>
                  <a:pt x="116840" y="444500"/>
                </a:lnTo>
                <a:lnTo>
                  <a:pt x="116840" y="491489"/>
                </a:lnTo>
                <a:lnTo>
                  <a:pt x="116840" y="496570"/>
                </a:lnTo>
                <a:lnTo>
                  <a:pt x="118110" y="501650"/>
                </a:lnTo>
                <a:lnTo>
                  <a:pt x="118110" y="505460"/>
                </a:lnTo>
                <a:lnTo>
                  <a:pt x="118110" y="510539"/>
                </a:lnTo>
                <a:lnTo>
                  <a:pt x="119380" y="515620"/>
                </a:lnTo>
                <a:lnTo>
                  <a:pt x="119380" y="519429"/>
                </a:lnTo>
                <a:lnTo>
                  <a:pt x="120650" y="524510"/>
                </a:lnTo>
                <a:lnTo>
                  <a:pt x="120650" y="528320"/>
                </a:lnTo>
                <a:lnTo>
                  <a:pt x="121920" y="532129"/>
                </a:lnTo>
                <a:lnTo>
                  <a:pt x="123190" y="534670"/>
                </a:lnTo>
                <a:lnTo>
                  <a:pt x="124460" y="538479"/>
                </a:lnTo>
                <a:lnTo>
                  <a:pt x="125730" y="542289"/>
                </a:lnTo>
                <a:lnTo>
                  <a:pt x="127000" y="544829"/>
                </a:lnTo>
                <a:lnTo>
                  <a:pt x="129540" y="548639"/>
                </a:lnTo>
                <a:lnTo>
                  <a:pt x="130810" y="551179"/>
                </a:lnTo>
                <a:lnTo>
                  <a:pt x="132080" y="553720"/>
                </a:lnTo>
                <a:lnTo>
                  <a:pt x="134620" y="556260"/>
                </a:lnTo>
                <a:lnTo>
                  <a:pt x="137160" y="557529"/>
                </a:lnTo>
                <a:lnTo>
                  <a:pt x="139700" y="558800"/>
                </a:lnTo>
                <a:lnTo>
                  <a:pt x="143510" y="560070"/>
                </a:lnTo>
                <a:lnTo>
                  <a:pt x="146050" y="561339"/>
                </a:lnTo>
                <a:lnTo>
                  <a:pt x="149860" y="562610"/>
                </a:lnTo>
                <a:lnTo>
                  <a:pt x="162560" y="562610"/>
                </a:lnTo>
                <a:lnTo>
                  <a:pt x="163830" y="561339"/>
                </a:lnTo>
                <a:lnTo>
                  <a:pt x="168910" y="560070"/>
                </a:lnTo>
                <a:lnTo>
                  <a:pt x="173990" y="557529"/>
                </a:lnTo>
                <a:lnTo>
                  <a:pt x="179070" y="554989"/>
                </a:lnTo>
                <a:lnTo>
                  <a:pt x="182880" y="552450"/>
                </a:lnTo>
                <a:lnTo>
                  <a:pt x="184150" y="551179"/>
                </a:lnTo>
                <a:lnTo>
                  <a:pt x="186690" y="549910"/>
                </a:lnTo>
                <a:lnTo>
                  <a:pt x="186690" y="548639"/>
                </a:lnTo>
                <a:lnTo>
                  <a:pt x="187960" y="547370"/>
                </a:lnTo>
                <a:lnTo>
                  <a:pt x="195580" y="547370"/>
                </a:lnTo>
                <a:lnTo>
                  <a:pt x="195580" y="660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5942329" y="2923539"/>
            <a:ext cx="195580" cy="76200"/>
          </a:xfrm>
          <a:custGeom>
            <a:avLst/>
            <a:gdLst/>
            <a:ahLst/>
            <a:cxnLst/>
            <a:rect l="l" t="t" r="r" b="b"/>
            <a:pathLst>
              <a:path w="195579" h="76200">
                <a:moveTo>
                  <a:pt x="195580" y="0"/>
                </a:moveTo>
                <a:lnTo>
                  <a:pt x="0" y="0"/>
                </a:lnTo>
                <a:lnTo>
                  <a:pt x="0" y="76200"/>
                </a:lnTo>
                <a:lnTo>
                  <a:pt x="195580" y="76200"/>
                </a:lnTo>
                <a:lnTo>
                  <a:pt x="19558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975350" y="2774950"/>
            <a:ext cx="83820" cy="148590"/>
          </a:xfrm>
          <a:custGeom>
            <a:avLst/>
            <a:gdLst/>
            <a:ahLst/>
            <a:cxnLst/>
            <a:rect l="l" t="t" r="r" b="b"/>
            <a:pathLst>
              <a:path w="83820" h="148589">
                <a:moveTo>
                  <a:pt x="83820" y="0"/>
                </a:moveTo>
                <a:lnTo>
                  <a:pt x="0" y="0"/>
                </a:lnTo>
                <a:lnTo>
                  <a:pt x="0" y="148589"/>
                </a:lnTo>
                <a:lnTo>
                  <a:pt x="83820" y="148589"/>
                </a:lnTo>
                <a:lnTo>
                  <a:pt x="8382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017302" y="3035300"/>
            <a:ext cx="0" cy="190500"/>
          </a:xfrm>
          <a:custGeom>
            <a:avLst/>
            <a:gdLst/>
            <a:ahLst/>
            <a:cxnLst/>
            <a:rect l="l" t="t" r="r" b="b"/>
            <a:pathLst>
              <a:path h="190500">
                <a:moveTo>
                  <a:pt x="0" y="190500"/>
                </a:move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5942329" y="2999739"/>
            <a:ext cx="195580" cy="35560"/>
          </a:xfrm>
          <a:custGeom>
            <a:avLst/>
            <a:gdLst/>
            <a:ahLst/>
            <a:cxnLst/>
            <a:rect l="l" t="t" r="r" b="b"/>
            <a:pathLst>
              <a:path w="195579" h="35560">
                <a:moveTo>
                  <a:pt x="0" y="35559"/>
                </a:moveTo>
                <a:lnTo>
                  <a:pt x="195580" y="35559"/>
                </a:lnTo>
                <a:lnTo>
                  <a:pt x="195580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975350" y="3225800"/>
            <a:ext cx="162560" cy="224790"/>
          </a:xfrm>
          <a:custGeom>
            <a:avLst/>
            <a:gdLst/>
            <a:ahLst/>
            <a:cxnLst/>
            <a:rect l="l" t="t" r="r" b="b"/>
            <a:pathLst>
              <a:path w="162560" h="224789">
                <a:moveTo>
                  <a:pt x="83991" y="0"/>
                </a:moveTo>
                <a:lnTo>
                  <a:pt x="0" y="0"/>
                </a:lnTo>
                <a:lnTo>
                  <a:pt x="0" y="50800"/>
                </a:lnTo>
                <a:lnTo>
                  <a:pt x="1344" y="76200"/>
                </a:lnTo>
                <a:lnTo>
                  <a:pt x="2539" y="96520"/>
                </a:lnTo>
                <a:lnTo>
                  <a:pt x="3810" y="114300"/>
                </a:lnTo>
                <a:lnTo>
                  <a:pt x="6350" y="124460"/>
                </a:lnTo>
                <a:lnTo>
                  <a:pt x="6350" y="133350"/>
                </a:lnTo>
                <a:lnTo>
                  <a:pt x="8889" y="139700"/>
                </a:lnTo>
                <a:lnTo>
                  <a:pt x="10160" y="148589"/>
                </a:lnTo>
                <a:lnTo>
                  <a:pt x="11429" y="156210"/>
                </a:lnTo>
                <a:lnTo>
                  <a:pt x="13970" y="162560"/>
                </a:lnTo>
                <a:lnTo>
                  <a:pt x="16510" y="170179"/>
                </a:lnTo>
                <a:lnTo>
                  <a:pt x="21589" y="180339"/>
                </a:lnTo>
                <a:lnTo>
                  <a:pt x="24129" y="186689"/>
                </a:lnTo>
                <a:lnTo>
                  <a:pt x="31750" y="194310"/>
                </a:lnTo>
                <a:lnTo>
                  <a:pt x="34289" y="199389"/>
                </a:lnTo>
                <a:lnTo>
                  <a:pt x="38100" y="203200"/>
                </a:lnTo>
                <a:lnTo>
                  <a:pt x="41910" y="205739"/>
                </a:lnTo>
                <a:lnTo>
                  <a:pt x="45720" y="209550"/>
                </a:lnTo>
                <a:lnTo>
                  <a:pt x="54610" y="215900"/>
                </a:lnTo>
                <a:lnTo>
                  <a:pt x="63500" y="219710"/>
                </a:lnTo>
                <a:lnTo>
                  <a:pt x="73660" y="222250"/>
                </a:lnTo>
                <a:lnTo>
                  <a:pt x="85089" y="224789"/>
                </a:lnTo>
                <a:lnTo>
                  <a:pt x="116839" y="224789"/>
                </a:lnTo>
                <a:lnTo>
                  <a:pt x="125729" y="223520"/>
                </a:lnTo>
                <a:lnTo>
                  <a:pt x="133350" y="220979"/>
                </a:lnTo>
                <a:lnTo>
                  <a:pt x="140970" y="219710"/>
                </a:lnTo>
                <a:lnTo>
                  <a:pt x="148589" y="215900"/>
                </a:lnTo>
                <a:lnTo>
                  <a:pt x="154939" y="213360"/>
                </a:lnTo>
                <a:lnTo>
                  <a:pt x="162560" y="210820"/>
                </a:lnTo>
                <a:lnTo>
                  <a:pt x="162560" y="113029"/>
                </a:lnTo>
                <a:lnTo>
                  <a:pt x="120650" y="113029"/>
                </a:lnTo>
                <a:lnTo>
                  <a:pt x="116839" y="111760"/>
                </a:lnTo>
                <a:lnTo>
                  <a:pt x="113029" y="111760"/>
                </a:lnTo>
                <a:lnTo>
                  <a:pt x="109220" y="110489"/>
                </a:lnTo>
                <a:lnTo>
                  <a:pt x="107950" y="109220"/>
                </a:lnTo>
                <a:lnTo>
                  <a:pt x="104139" y="107950"/>
                </a:lnTo>
                <a:lnTo>
                  <a:pt x="101600" y="105410"/>
                </a:lnTo>
                <a:lnTo>
                  <a:pt x="100329" y="101600"/>
                </a:lnTo>
                <a:lnTo>
                  <a:pt x="97789" y="100329"/>
                </a:lnTo>
                <a:lnTo>
                  <a:pt x="95250" y="97789"/>
                </a:lnTo>
                <a:lnTo>
                  <a:pt x="95250" y="95250"/>
                </a:lnTo>
                <a:lnTo>
                  <a:pt x="92710" y="92710"/>
                </a:lnTo>
                <a:lnTo>
                  <a:pt x="88900" y="81279"/>
                </a:lnTo>
                <a:lnTo>
                  <a:pt x="87629" y="76200"/>
                </a:lnTo>
                <a:lnTo>
                  <a:pt x="87629" y="73660"/>
                </a:lnTo>
                <a:lnTo>
                  <a:pt x="86360" y="68579"/>
                </a:lnTo>
                <a:lnTo>
                  <a:pt x="86360" y="63500"/>
                </a:lnTo>
                <a:lnTo>
                  <a:pt x="85089" y="59689"/>
                </a:lnTo>
                <a:lnTo>
                  <a:pt x="85089" y="40639"/>
                </a:lnTo>
                <a:lnTo>
                  <a:pt x="83991" y="0"/>
                </a:lnTo>
                <a:close/>
              </a:path>
              <a:path w="162560" h="224789">
                <a:moveTo>
                  <a:pt x="162560" y="96520"/>
                </a:moveTo>
                <a:lnTo>
                  <a:pt x="154939" y="96520"/>
                </a:lnTo>
                <a:lnTo>
                  <a:pt x="154939" y="97789"/>
                </a:lnTo>
                <a:lnTo>
                  <a:pt x="152400" y="99060"/>
                </a:lnTo>
                <a:lnTo>
                  <a:pt x="149860" y="101600"/>
                </a:lnTo>
                <a:lnTo>
                  <a:pt x="146050" y="104139"/>
                </a:lnTo>
                <a:lnTo>
                  <a:pt x="130810" y="111760"/>
                </a:lnTo>
                <a:lnTo>
                  <a:pt x="127000" y="111760"/>
                </a:lnTo>
                <a:lnTo>
                  <a:pt x="125729" y="113029"/>
                </a:lnTo>
                <a:lnTo>
                  <a:pt x="162560" y="113029"/>
                </a:lnTo>
                <a:lnTo>
                  <a:pt x="162560" y="9652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5942329" y="2774950"/>
            <a:ext cx="195580" cy="675640"/>
          </a:xfrm>
          <a:custGeom>
            <a:avLst/>
            <a:gdLst/>
            <a:ahLst/>
            <a:cxnLst/>
            <a:rect l="l" t="t" r="r" b="b"/>
            <a:pathLst>
              <a:path w="195579" h="675639">
                <a:moveTo>
                  <a:pt x="195580" y="660400"/>
                </a:moveTo>
                <a:lnTo>
                  <a:pt x="189230" y="664210"/>
                </a:lnTo>
                <a:lnTo>
                  <a:pt x="181610" y="666750"/>
                </a:lnTo>
                <a:lnTo>
                  <a:pt x="175260" y="669289"/>
                </a:lnTo>
                <a:lnTo>
                  <a:pt x="167640" y="671829"/>
                </a:lnTo>
                <a:lnTo>
                  <a:pt x="158750" y="673100"/>
                </a:lnTo>
                <a:lnTo>
                  <a:pt x="151130" y="674370"/>
                </a:lnTo>
                <a:lnTo>
                  <a:pt x="140970" y="675639"/>
                </a:lnTo>
                <a:lnTo>
                  <a:pt x="130810" y="675639"/>
                </a:lnTo>
                <a:lnTo>
                  <a:pt x="87630" y="665479"/>
                </a:lnTo>
                <a:lnTo>
                  <a:pt x="71120" y="652779"/>
                </a:lnTo>
                <a:lnTo>
                  <a:pt x="67310" y="650239"/>
                </a:lnTo>
                <a:lnTo>
                  <a:pt x="64770" y="645160"/>
                </a:lnTo>
                <a:lnTo>
                  <a:pt x="60960" y="641350"/>
                </a:lnTo>
                <a:lnTo>
                  <a:pt x="58420" y="636270"/>
                </a:lnTo>
                <a:lnTo>
                  <a:pt x="55880" y="631189"/>
                </a:lnTo>
                <a:lnTo>
                  <a:pt x="52070" y="624839"/>
                </a:lnTo>
                <a:lnTo>
                  <a:pt x="49530" y="619760"/>
                </a:lnTo>
                <a:lnTo>
                  <a:pt x="48260" y="613410"/>
                </a:lnTo>
                <a:lnTo>
                  <a:pt x="45720" y="605789"/>
                </a:lnTo>
                <a:lnTo>
                  <a:pt x="43180" y="599439"/>
                </a:lnTo>
                <a:lnTo>
                  <a:pt x="41910" y="591820"/>
                </a:lnTo>
                <a:lnTo>
                  <a:pt x="40640" y="582929"/>
                </a:lnTo>
                <a:lnTo>
                  <a:pt x="38100" y="574039"/>
                </a:lnTo>
                <a:lnTo>
                  <a:pt x="36830" y="565150"/>
                </a:lnTo>
                <a:lnTo>
                  <a:pt x="35560" y="546100"/>
                </a:lnTo>
                <a:lnTo>
                  <a:pt x="34290" y="525779"/>
                </a:lnTo>
                <a:lnTo>
                  <a:pt x="34290" y="501650"/>
                </a:lnTo>
                <a:lnTo>
                  <a:pt x="34290" y="260350"/>
                </a:lnTo>
                <a:lnTo>
                  <a:pt x="0" y="260350"/>
                </a:lnTo>
                <a:lnTo>
                  <a:pt x="0" y="147320"/>
                </a:lnTo>
                <a:lnTo>
                  <a:pt x="34290" y="147320"/>
                </a:lnTo>
                <a:lnTo>
                  <a:pt x="34290" y="0"/>
                </a:lnTo>
                <a:lnTo>
                  <a:pt x="118110" y="0"/>
                </a:lnTo>
                <a:lnTo>
                  <a:pt x="118110" y="147320"/>
                </a:lnTo>
                <a:lnTo>
                  <a:pt x="195580" y="147320"/>
                </a:lnTo>
                <a:lnTo>
                  <a:pt x="195580" y="260350"/>
                </a:lnTo>
                <a:lnTo>
                  <a:pt x="118110" y="260350"/>
                </a:lnTo>
                <a:lnTo>
                  <a:pt x="118110" y="444500"/>
                </a:lnTo>
                <a:lnTo>
                  <a:pt x="118110" y="491489"/>
                </a:lnTo>
                <a:lnTo>
                  <a:pt x="118110" y="496570"/>
                </a:lnTo>
                <a:lnTo>
                  <a:pt x="118110" y="501650"/>
                </a:lnTo>
                <a:lnTo>
                  <a:pt x="118110" y="505460"/>
                </a:lnTo>
                <a:lnTo>
                  <a:pt x="119380" y="510539"/>
                </a:lnTo>
                <a:lnTo>
                  <a:pt x="119380" y="515620"/>
                </a:lnTo>
                <a:lnTo>
                  <a:pt x="120650" y="519429"/>
                </a:lnTo>
                <a:lnTo>
                  <a:pt x="120650" y="524510"/>
                </a:lnTo>
                <a:lnTo>
                  <a:pt x="121920" y="528320"/>
                </a:lnTo>
                <a:lnTo>
                  <a:pt x="123190" y="532129"/>
                </a:lnTo>
                <a:lnTo>
                  <a:pt x="123190" y="534670"/>
                </a:lnTo>
                <a:lnTo>
                  <a:pt x="124460" y="538479"/>
                </a:lnTo>
                <a:lnTo>
                  <a:pt x="125730" y="542289"/>
                </a:lnTo>
                <a:lnTo>
                  <a:pt x="127000" y="544829"/>
                </a:lnTo>
                <a:lnTo>
                  <a:pt x="129540" y="548639"/>
                </a:lnTo>
                <a:lnTo>
                  <a:pt x="130810" y="551179"/>
                </a:lnTo>
                <a:lnTo>
                  <a:pt x="133350" y="553720"/>
                </a:lnTo>
                <a:lnTo>
                  <a:pt x="135890" y="556260"/>
                </a:lnTo>
                <a:lnTo>
                  <a:pt x="137160" y="557529"/>
                </a:lnTo>
                <a:lnTo>
                  <a:pt x="140970" y="558800"/>
                </a:lnTo>
                <a:lnTo>
                  <a:pt x="143510" y="560070"/>
                </a:lnTo>
                <a:lnTo>
                  <a:pt x="146050" y="561339"/>
                </a:lnTo>
                <a:lnTo>
                  <a:pt x="149860" y="562610"/>
                </a:lnTo>
                <a:lnTo>
                  <a:pt x="153670" y="562610"/>
                </a:lnTo>
                <a:lnTo>
                  <a:pt x="157480" y="562610"/>
                </a:lnTo>
                <a:lnTo>
                  <a:pt x="158750" y="562610"/>
                </a:lnTo>
                <a:lnTo>
                  <a:pt x="161290" y="562610"/>
                </a:lnTo>
                <a:lnTo>
                  <a:pt x="162560" y="562610"/>
                </a:lnTo>
                <a:lnTo>
                  <a:pt x="165100" y="561339"/>
                </a:lnTo>
                <a:lnTo>
                  <a:pt x="168910" y="560070"/>
                </a:lnTo>
                <a:lnTo>
                  <a:pt x="173990" y="557529"/>
                </a:lnTo>
                <a:lnTo>
                  <a:pt x="179070" y="554989"/>
                </a:lnTo>
                <a:lnTo>
                  <a:pt x="182880" y="552450"/>
                </a:lnTo>
                <a:lnTo>
                  <a:pt x="185420" y="551179"/>
                </a:lnTo>
                <a:lnTo>
                  <a:pt x="186690" y="549910"/>
                </a:lnTo>
                <a:lnTo>
                  <a:pt x="187960" y="548639"/>
                </a:lnTo>
                <a:lnTo>
                  <a:pt x="189230" y="547370"/>
                </a:lnTo>
                <a:lnTo>
                  <a:pt x="195580" y="547370"/>
                </a:lnTo>
                <a:lnTo>
                  <a:pt x="195580" y="660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174994" y="2907029"/>
            <a:ext cx="265430" cy="181610"/>
          </a:xfrm>
          <a:custGeom>
            <a:avLst/>
            <a:gdLst/>
            <a:ahLst/>
            <a:cxnLst/>
            <a:rect l="l" t="t" r="r" b="b"/>
            <a:pathLst>
              <a:path w="265429" h="181610">
                <a:moveTo>
                  <a:pt x="140715" y="0"/>
                </a:moveTo>
                <a:lnTo>
                  <a:pt x="93725" y="10160"/>
                </a:lnTo>
                <a:lnTo>
                  <a:pt x="73405" y="24130"/>
                </a:lnTo>
                <a:lnTo>
                  <a:pt x="65785" y="29210"/>
                </a:lnTo>
                <a:lnTo>
                  <a:pt x="60705" y="35560"/>
                </a:lnTo>
                <a:lnTo>
                  <a:pt x="54355" y="43180"/>
                </a:lnTo>
                <a:lnTo>
                  <a:pt x="48005" y="49530"/>
                </a:lnTo>
                <a:lnTo>
                  <a:pt x="42925" y="58420"/>
                </a:lnTo>
                <a:lnTo>
                  <a:pt x="37845" y="64770"/>
                </a:lnTo>
                <a:lnTo>
                  <a:pt x="27685" y="85090"/>
                </a:lnTo>
                <a:lnTo>
                  <a:pt x="23875" y="95250"/>
                </a:lnTo>
                <a:lnTo>
                  <a:pt x="18795" y="105410"/>
                </a:lnTo>
                <a:lnTo>
                  <a:pt x="14985" y="115570"/>
                </a:lnTo>
                <a:lnTo>
                  <a:pt x="12445" y="127000"/>
                </a:lnTo>
                <a:lnTo>
                  <a:pt x="9905" y="139700"/>
                </a:lnTo>
                <a:lnTo>
                  <a:pt x="6095" y="151130"/>
                </a:lnTo>
                <a:lnTo>
                  <a:pt x="0" y="181610"/>
                </a:lnTo>
                <a:lnTo>
                  <a:pt x="79897" y="181610"/>
                </a:lnTo>
                <a:lnTo>
                  <a:pt x="81025" y="171450"/>
                </a:lnTo>
                <a:lnTo>
                  <a:pt x="82295" y="161290"/>
                </a:lnTo>
                <a:lnTo>
                  <a:pt x="83565" y="156210"/>
                </a:lnTo>
                <a:lnTo>
                  <a:pt x="86105" y="152400"/>
                </a:lnTo>
                <a:lnTo>
                  <a:pt x="86105" y="147320"/>
                </a:lnTo>
                <a:lnTo>
                  <a:pt x="87375" y="140970"/>
                </a:lnTo>
                <a:lnTo>
                  <a:pt x="89915" y="139700"/>
                </a:lnTo>
                <a:lnTo>
                  <a:pt x="91185" y="134620"/>
                </a:lnTo>
                <a:lnTo>
                  <a:pt x="112775" y="110490"/>
                </a:lnTo>
                <a:lnTo>
                  <a:pt x="117855" y="106680"/>
                </a:lnTo>
                <a:lnTo>
                  <a:pt x="124205" y="105410"/>
                </a:lnTo>
                <a:lnTo>
                  <a:pt x="129285" y="102870"/>
                </a:lnTo>
                <a:lnTo>
                  <a:pt x="252158" y="102870"/>
                </a:lnTo>
                <a:lnTo>
                  <a:pt x="251205" y="99060"/>
                </a:lnTo>
                <a:lnTo>
                  <a:pt x="247395" y="90170"/>
                </a:lnTo>
                <a:lnTo>
                  <a:pt x="244855" y="81280"/>
                </a:lnTo>
                <a:lnTo>
                  <a:pt x="241045" y="72390"/>
                </a:lnTo>
                <a:lnTo>
                  <a:pt x="238505" y="64770"/>
                </a:lnTo>
                <a:lnTo>
                  <a:pt x="232155" y="57150"/>
                </a:lnTo>
                <a:lnTo>
                  <a:pt x="228345" y="49530"/>
                </a:lnTo>
                <a:lnTo>
                  <a:pt x="213105" y="30480"/>
                </a:lnTo>
                <a:lnTo>
                  <a:pt x="208025" y="25400"/>
                </a:lnTo>
                <a:lnTo>
                  <a:pt x="202945" y="21590"/>
                </a:lnTo>
                <a:lnTo>
                  <a:pt x="196595" y="16510"/>
                </a:lnTo>
                <a:lnTo>
                  <a:pt x="171195" y="3810"/>
                </a:lnTo>
                <a:lnTo>
                  <a:pt x="157225" y="1270"/>
                </a:lnTo>
                <a:lnTo>
                  <a:pt x="140715" y="0"/>
                </a:lnTo>
                <a:close/>
              </a:path>
              <a:path w="265429" h="181610">
                <a:moveTo>
                  <a:pt x="252158" y="102870"/>
                </a:moveTo>
                <a:lnTo>
                  <a:pt x="140715" y="102870"/>
                </a:lnTo>
                <a:lnTo>
                  <a:pt x="147065" y="105410"/>
                </a:lnTo>
                <a:lnTo>
                  <a:pt x="159765" y="111760"/>
                </a:lnTo>
                <a:lnTo>
                  <a:pt x="166115" y="118110"/>
                </a:lnTo>
                <a:lnTo>
                  <a:pt x="167385" y="120650"/>
                </a:lnTo>
                <a:lnTo>
                  <a:pt x="169925" y="123190"/>
                </a:lnTo>
                <a:lnTo>
                  <a:pt x="172465" y="130810"/>
                </a:lnTo>
                <a:lnTo>
                  <a:pt x="175005" y="133350"/>
                </a:lnTo>
                <a:lnTo>
                  <a:pt x="178815" y="144780"/>
                </a:lnTo>
                <a:lnTo>
                  <a:pt x="178815" y="149860"/>
                </a:lnTo>
                <a:lnTo>
                  <a:pt x="181355" y="153670"/>
                </a:lnTo>
                <a:lnTo>
                  <a:pt x="184848" y="181610"/>
                </a:lnTo>
                <a:lnTo>
                  <a:pt x="265429" y="181610"/>
                </a:lnTo>
                <a:lnTo>
                  <a:pt x="261365" y="140970"/>
                </a:lnTo>
                <a:lnTo>
                  <a:pt x="258825" y="130810"/>
                </a:lnTo>
                <a:lnTo>
                  <a:pt x="256285" y="119380"/>
                </a:lnTo>
                <a:lnTo>
                  <a:pt x="252158" y="10287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168390" y="3088639"/>
            <a:ext cx="275590" cy="182880"/>
          </a:xfrm>
          <a:custGeom>
            <a:avLst/>
            <a:gdLst/>
            <a:ahLst/>
            <a:cxnLst/>
            <a:rect l="l" t="t" r="r" b="b"/>
            <a:pathLst>
              <a:path w="275589" h="182879">
                <a:moveTo>
                  <a:pt x="86501" y="0"/>
                </a:moveTo>
                <a:lnTo>
                  <a:pt x="6604" y="0"/>
                </a:lnTo>
                <a:lnTo>
                  <a:pt x="5080" y="7620"/>
                </a:lnTo>
                <a:lnTo>
                  <a:pt x="3810" y="35560"/>
                </a:lnTo>
                <a:lnTo>
                  <a:pt x="1270" y="64770"/>
                </a:lnTo>
                <a:lnTo>
                  <a:pt x="0" y="96520"/>
                </a:lnTo>
                <a:lnTo>
                  <a:pt x="1270" y="128270"/>
                </a:lnTo>
                <a:lnTo>
                  <a:pt x="3810" y="157480"/>
                </a:lnTo>
                <a:lnTo>
                  <a:pt x="3810" y="171450"/>
                </a:lnTo>
                <a:lnTo>
                  <a:pt x="4849" y="182880"/>
                </a:lnTo>
                <a:lnTo>
                  <a:pt x="92710" y="182880"/>
                </a:lnTo>
                <a:lnTo>
                  <a:pt x="92710" y="177800"/>
                </a:lnTo>
                <a:lnTo>
                  <a:pt x="90170" y="171450"/>
                </a:lnTo>
                <a:lnTo>
                  <a:pt x="86360" y="152400"/>
                </a:lnTo>
                <a:lnTo>
                  <a:pt x="85089" y="137160"/>
                </a:lnTo>
                <a:lnTo>
                  <a:pt x="85089" y="124460"/>
                </a:lnTo>
                <a:lnTo>
                  <a:pt x="275589" y="124460"/>
                </a:lnTo>
                <a:lnTo>
                  <a:pt x="275589" y="35560"/>
                </a:lnTo>
                <a:lnTo>
                  <a:pt x="274700" y="26670"/>
                </a:lnTo>
                <a:lnTo>
                  <a:pt x="83820" y="26670"/>
                </a:lnTo>
                <a:lnTo>
                  <a:pt x="86360" y="1270"/>
                </a:lnTo>
                <a:lnTo>
                  <a:pt x="86501" y="0"/>
                </a:lnTo>
                <a:close/>
              </a:path>
              <a:path w="275589" h="182879">
                <a:moveTo>
                  <a:pt x="272034" y="0"/>
                </a:moveTo>
                <a:lnTo>
                  <a:pt x="191452" y="0"/>
                </a:lnTo>
                <a:lnTo>
                  <a:pt x="191770" y="2539"/>
                </a:lnTo>
                <a:lnTo>
                  <a:pt x="191770" y="13970"/>
                </a:lnTo>
                <a:lnTo>
                  <a:pt x="194310" y="26670"/>
                </a:lnTo>
                <a:lnTo>
                  <a:pt x="274700" y="26670"/>
                </a:lnTo>
                <a:lnTo>
                  <a:pt x="272034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173239" y="3271520"/>
            <a:ext cx="266065" cy="182880"/>
          </a:xfrm>
          <a:custGeom>
            <a:avLst/>
            <a:gdLst/>
            <a:ahLst/>
            <a:cxnLst/>
            <a:rect l="l" t="t" r="r" b="b"/>
            <a:pathLst>
              <a:path w="266064" h="182879">
                <a:moveTo>
                  <a:pt x="87860" y="0"/>
                </a:moveTo>
                <a:lnTo>
                  <a:pt x="0" y="0"/>
                </a:lnTo>
                <a:lnTo>
                  <a:pt x="230" y="2539"/>
                </a:lnTo>
                <a:lnTo>
                  <a:pt x="7850" y="40639"/>
                </a:lnTo>
                <a:lnTo>
                  <a:pt x="15470" y="63500"/>
                </a:lnTo>
                <a:lnTo>
                  <a:pt x="18010" y="73659"/>
                </a:lnTo>
                <a:lnTo>
                  <a:pt x="24360" y="85089"/>
                </a:lnTo>
                <a:lnTo>
                  <a:pt x="26900" y="93979"/>
                </a:lnTo>
                <a:lnTo>
                  <a:pt x="31980" y="104139"/>
                </a:lnTo>
                <a:lnTo>
                  <a:pt x="37060" y="113029"/>
                </a:lnTo>
                <a:lnTo>
                  <a:pt x="42140" y="119379"/>
                </a:lnTo>
                <a:lnTo>
                  <a:pt x="47220" y="129539"/>
                </a:lnTo>
                <a:lnTo>
                  <a:pt x="53570" y="135889"/>
                </a:lnTo>
                <a:lnTo>
                  <a:pt x="59920" y="143509"/>
                </a:lnTo>
                <a:lnTo>
                  <a:pt x="72620" y="156209"/>
                </a:lnTo>
                <a:lnTo>
                  <a:pt x="119610" y="179069"/>
                </a:lnTo>
                <a:lnTo>
                  <a:pt x="157710" y="182879"/>
                </a:lnTo>
                <a:lnTo>
                  <a:pt x="171680" y="182879"/>
                </a:lnTo>
                <a:lnTo>
                  <a:pt x="199620" y="177800"/>
                </a:lnTo>
                <a:lnTo>
                  <a:pt x="225020" y="167639"/>
                </a:lnTo>
                <a:lnTo>
                  <a:pt x="237720" y="160019"/>
                </a:lnTo>
                <a:lnTo>
                  <a:pt x="252960" y="151129"/>
                </a:lnTo>
                <a:lnTo>
                  <a:pt x="265660" y="140969"/>
                </a:lnTo>
                <a:lnTo>
                  <a:pt x="265660" y="67309"/>
                </a:lnTo>
                <a:lnTo>
                  <a:pt x="166600" y="67309"/>
                </a:lnTo>
                <a:lnTo>
                  <a:pt x="146280" y="64769"/>
                </a:lnTo>
                <a:lnTo>
                  <a:pt x="113260" y="43179"/>
                </a:lnTo>
                <a:lnTo>
                  <a:pt x="108180" y="41909"/>
                </a:lnTo>
                <a:lnTo>
                  <a:pt x="100560" y="30479"/>
                </a:lnTo>
                <a:lnTo>
                  <a:pt x="98020" y="25400"/>
                </a:lnTo>
                <a:lnTo>
                  <a:pt x="95480" y="21589"/>
                </a:lnTo>
                <a:lnTo>
                  <a:pt x="92940" y="16509"/>
                </a:lnTo>
                <a:lnTo>
                  <a:pt x="91670" y="11429"/>
                </a:lnTo>
                <a:lnTo>
                  <a:pt x="89130" y="5079"/>
                </a:lnTo>
                <a:lnTo>
                  <a:pt x="87860" y="0"/>
                </a:lnTo>
                <a:close/>
              </a:path>
              <a:path w="266064" h="182879">
                <a:moveTo>
                  <a:pt x="265660" y="5079"/>
                </a:moveTo>
                <a:lnTo>
                  <a:pt x="256770" y="5079"/>
                </a:lnTo>
                <a:lnTo>
                  <a:pt x="252960" y="12700"/>
                </a:lnTo>
                <a:lnTo>
                  <a:pt x="249150" y="17779"/>
                </a:lnTo>
                <a:lnTo>
                  <a:pt x="244070" y="22859"/>
                </a:lnTo>
                <a:lnTo>
                  <a:pt x="240260" y="27939"/>
                </a:lnTo>
                <a:lnTo>
                  <a:pt x="217400" y="48259"/>
                </a:lnTo>
                <a:lnTo>
                  <a:pt x="198350" y="59689"/>
                </a:lnTo>
                <a:lnTo>
                  <a:pt x="185650" y="64769"/>
                </a:lnTo>
                <a:lnTo>
                  <a:pt x="172950" y="67309"/>
                </a:lnTo>
                <a:lnTo>
                  <a:pt x="265660" y="67309"/>
                </a:lnTo>
                <a:lnTo>
                  <a:pt x="265660" y="5079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168390" y="2907029"/>
            <a:ext cx="275590" cy="547370"/>
          </a:xfrm>
          <a:custGeom>
            <a:avLst/>
            <a:gdLst/>
            <a:ahLst/>
            <a:cxnLst/>
            <a:rect l="l" t="t" r="r" b="b"/>
            <a:pathLst>
              <a:path w="275589" h="547370">
                <a:moveTo>
                  <a:pt x="275589" y="304800"/>
                </a:moveTo>
                <a:lnTo>
                  <a:pt x="85089" y="304800"/>
                </a:lnTo>
                <a:lnTo>
                  <a:pt x="86360" y="320040"/>
                </a:lnTo>
                <a:lnTo>
                  <a:pt x="87630" y="334010"/>
                </a:lnTo>
                <a:lnTo>
                  <a:pt x="88900" y="340360"/>
                </a:lnTo>
                <a:lnTo>
                  <a:pt x="88900" y="346710"/>
                </a:lnTo>
                <a:lnTo>
                  <a:pt x="90170" y="353060"/>
                </a:lnTo>
                <a:lnTo>
                  <a:pt x="91439" y="358140"/>
                </a:lnTo>
                <a:lnTo>
                  <a:pt x="93980" y="364490"/>
                </a:lnTo>
                <a:lnTo>
                  <a:pt x="95250" y="369570"/>
                </a:lnTo>
                <a:lnTo>
                  <a:pt x="96520" y="374650"/>
                </a:lnTo>
                <a:lnTo>
                  <a:pt x="99060" y="381000"/>
                </a:lnTo>
                <a:lnTo>
                  <a:pt x="101600" y="386080"/>
                </a:lnTo>
                <a:lnTo>
                  <a:pt x="102870" y="389890"/>
                </a:lnTo>
                <a:lnTo>
                  <a:pt x="105410" y="394970"/>
                </a:lnTo>
                <a:lnTo>
                  <a:pt x="107950" y="397510"/>
                </a:lnTo>
                <a:lnTo>
                  <a:pt x="110489" y="402590"/>
                </a:lnTo>
                <a:lnTo>
                  <a:pt x="114300" y="406400"/>
                </a:lnTo>
                <a:lnTo>
                  <a:pt x="116839" y="408940"/>
                </a:lnTo>
                <a:lnTo>
                  <a:pt x="120650" y="412750"/>
                </a:lnTo>
                <a:lnTo>
                  <a:pt x="161289" y="430530"/>
                </a:lnTo>
                <a:lnTo>
                  <a:pt x="171450" y="430530"/>
                </a:lnTo>
                <a:lnTo>
                  <a:pt x="177800" y="430530"/>
                </a:lnTo>
                <a:lnTo>
                  <a:pt x="185420" y="429260"/>
                </a:lnTo>
                <a:lnTo>
                  <a:pt x="191770" y="427990"/>
                </a:lnTo>
                <a:lnTo>
                  <a:pt x="198120" y="426720"/>
                </a:lnTo>
                <a:lnTo>
                  <a:pt x="204470" y="422910"/>
                </a:lnTo>
                <a:lnTo>
                  <a:pt x="209550" y="420370"/>
                </a:lnTo>
                <a:lnTo>
                  <a:pt x="217170" y="416560"/>
                </a:lnTo>
                <a:lnTo>
                  <a:pt x="222250" y="411480"/>
                </a:lnTo>
                <a:lnTo>
                  <a:pt x="234950" y="402590"/>
                </a:lnTo>
                <a:lnTo>
                  <a:pt x="245110" y="392430"/>
                </a:lnTo>
                <a:lnTo>
                  <a:pt x="250189" y="386080"/>
                </a:lnTo>
                <a:lnTo>
                  <a:pt x="254000" y="381000"/>
                </a:lnTo>
                <a:lnTo>
                  <a:pt x="257810" y="375920"/>
                </a:lnTo>
                <a:lnTo>
                  <a:pt x="261620" y="370840"/>
                </a:lnTo>
                <a:lnTo>
                  <a:pt x="271780" y="370840"/>
                </a:lnTo>
                <a:lnTo>
                  <a:pt x="271780" y="504190"/>
                </a:lnTo>
                <a:lnTo>
                  <a:pt x="257810" y="514350"/>
                </a:lnTo>
                <a:lnTo>
                  <a:pt x="243839" y="523240"/>
                </a:lnTo>
                <a:lnTo>
                  <a:pt x="231139" y="530860"/>
                </a:lnTo>
                <a:lnTo>
                  <a:pt x="218439" y="537210"/>
                </a:lnTo>
                <a:lnTo>
                  <a:pt x="204470" y="541020"/>
                </a:lnTo>
                <a:lnTo>
                  <a:pt x="191770" y="544830"/>
                </a:lnTo>
                <a:lnTo>
                  <a:pt x="177800" y="546100"/>
                </a:lnTo>
                <a:lnTo>
                  <a:pt x="162560" y="547370"/>
                </a:lnTo>
                <a:lnTo>
                  <a:pt x="143510" y="546100"/>
                </a:lnTo>
                <a:lnTo>
                  <a:pt x="92710" y="529590"/>
                </a:lnTo>
                <a:lnTo>
                  <a:pt x="72389" y="513080"/>
                </a:lnTo>
                <a:lnTo>
                  <a:pt x="64770" y="506730"/>
                </a:lnTo>
                <a:lnTo>
                  <a:pt x="59689" y="500380"/>
                </a:lnTo>
                <a:lnTo>
                  <a:pt x="53339" y="492760"/>
                </a:lnTo>
                <a:lnTo>
                  <a:pt x="48260" y="485140"/>
                </a:lnTo>
                <a:lnTo>
                  <a:pt x="41910" y="476250"/>
                </a:lnTo>
                <a:lnTo>
                  <a:pt x="36830" y="467360"/>
                </a:lnTo>
                <a:lnTo>
                  <a:pt x="33020" y="458470"/>
                </a:lnTo>
                <a:lnTo>
                  <a:pt x="27939" y="448310"/>
                </a:lnTo>
                <a:lnTo>
                  <a:pt x="24130" y="438150"/>
                </a:lnTo>
                <a:lnTo>
                  <a:pt x="20320" y="426720"/>
                </a:lnTo>
                <a:lnTo>
                  <a:pt x="16510" y="416560"/>
                </a:lnTo>
                <a:lnTo>
                  <a:pt x="13970" y="403860"/>
                </a:lnTo>
                <a:lnTo>
                  <a:pt x="11430" y="392430"/>
                </a:lnTo>
                <a:lnTo>
                  <a:pt x="8889" y="378460"/>
                </a:lnTo>
                <a:lnTo>
                  <a:pt x="6350" y="367030"/>
                </a:lnTo>
                <a:lnTo>
                  <a:pt x="5080" y="351790"/>
                </a:lnTo>
                <a:lnTo>
                  <a:pt x="2539" y="337820"/>
                </a:lnTo>
                <a:lnTo>
                  <a:pt x="1270" y="308610"/>
                </a:lnTo>
                <a:lnTo>
                  <a:pt x="0" y="278130"/>
                </a:lnTo>
                <a:lnTo>
                  <a:pt x="1270" y="246380"/>
                </a:lnTo>
                <a:lnTo>
                  <a:pt x="2539" y="217170"/>
                </a:lnTo>
                <a:lnTo>
                  <a:pt x="6350" y="189230"/>
                </a:lnTo>
                <a:lnTo>
                  <a:pt x="7620" y="175260"/>
                </a:lnTo>
                <a:lnTo>
                  <a:pt x="10160" y="162560"/>
                </a:lnTo>
                <a:lnTo>
                  <a:pt x="12700" y="149860"/>
                </a:lnTo>
                <a:lnTo>
                  <a:pt x="16510" y="138430"/>
                </a:lnTo>
                <a:lnTo>
                  <a:pt x="19050" y="125730"/>
                </a:lnTo>
                <a:lnTo>
                  <a:pt x="22860" y="115570"/>
                </a:lnTo>
                <a:lnTo>
                  <a:pt x="26670" y="104140"/>
                </a:lnTo>
                <a:lnTo>
                  <a:pt x="30480" y="93980"/>
                </a:lnTo>
                <a:lnTo>
                  <a:pt x="35560" y="83820"/>
                </a:lnTo>
                <a:lnTo>
                  <a:pt x="40639" y="74930"/>
                </a:lnTo>
                <a:lnTo>
                  <a:pt x="45720" y="66040"/>
                </a:lnTo>
                <a:lnTo>
                  <a:pt x="50800" y="57150"/>
                </a:lnTo>
                <a:lnTo>
                  <a:pt x="55880" y="49530"/>
                </a:lnTo>
                <a:lnTo>
                  <a:pt x="62230" y="41910"/>
                </a:lnTo>
                <a:lnTo>
                  <a:pt x="67310" y="34290"/>
                </a:lnTo>
                <a:lnTo>
                  <a:pt x="73660" y="29210"/>
                </a:lnTo>
                <a:lnTo>
                  <a:pt x="80010" y="22860"/>
                </a:lnTo>
                <a:lnTo>
                  <a:pt x="86360" y="17780"/>
                </a:lnTo>
                <a:lnTo>
                  <a:pt x="101600" y="10160"/>
                </a:lnTo>
                <a:lnTo>
                  <a:pt x="115570" y="3810"/>
                </a:lnTo>
                <a:lnTo>
                  <a:pt x="132080" y="1270"/>
                </a:lnTo>
                <a:lnTo>
                  <a:pt x="148589" y="0"/>
                </a:lnTo>
                <a:lnTo>
                  <a:pt x="163830" y="1270"/>
                </a:lnTo>
                <a:lnTo>
                  <a:pt x="177800" y="3810"/>
                </a:lnTo>
                <a:lnTo>
                  <a:pt x="191770" y="8890"/>
                </a:lnTo>
                <a:lnTo>
                  <a:pt x="204470" y="15240"/>
                </a:lnTo>
                <a:lnTo>
                  <a:pt x="209550" y="20320"/>
                </a:lnTo>
                <a:lnTo>
                  <a:pt x="215900" y="25400"/>
                </a:lnTo>
                <a:lnTo>
                  <a:pt x="220980" y="30480"/>
                </a:lnTo>
                <a:lnTo>
                  <a:pt x="226060" y="35560"/>
                </a:lnTo>
                <a:lnTo>
                  <a:pt x="231139" y="41910"/>
                </a:lnTo>
                <a:lnTo>
                  <a:pt x="236220" y="49530"/>
                </a:lnTo>
                <a:lnTo>
                  <a:pt x="240030" y="55880"/>
                </a:lnTo>
                <a:lnTo>
                  <a:pt x="243839" y="63500"/>
                </a:lnTo>
                <a:lnTo>
                  <a:pt x="247650" y="72390"/>
                </a:lnTo>
                <a:lnTo>
                  <a:pt x="251460" y="80010"/>
                </a:lnTo>
                <a:lnTo>
                  <a:pt x="255270" y="88900"/>
                </a:lnTo>
                <a:lnTo>
                  <a:pt x="257810" y="99060"/>
                </a:lnTo>
                <a:lnTo>
                  <a:pt x="260350" y="109220"/>
                </a:lnTo>
                <a:lnTo>
                  <a:pt x="264160" y="119380"/>
                </a:lnTo>
                <a:lnTo>
                  <a:pt x="265430" y="130810"/>
                </a:lnTo>
                <a:lnTo>
                  <a:pt x="267970" y="140970"/>
                </a:lnTo>
                <a:lnTo>
                  <a:pt x="271780" y="165100"/>
                </a:lnTo>
                <a:lnTo>
                  <a:pt x="274320" y="190500"/>
                </a:lnTo>
                <a:lnTo>
                  <a:pt x="275589" y="218440"/>
                </a:lnTo>
                <a:lnTo>
                  <a:pt x="275589" y="246380"/>
                </a:lnTo>
                <a:lnTo>
                  <a:pt x="275589" y="3048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253479" y="3009900"/>
            <a:ext cx="107950" cy="105410"/>
          </a:xfrm>
          <a:custGeom>
            <a:avLst/>
            <a:gdLst/>
            <a:ahLst/>
            <a:cxnLst/>
            <a:rect l="l" t="t" r="r" b="b"/>
            <a:pathLst>
              <a:path w="107950" h="105410">
                <a:moveTo>
                  <a:pt x="107950" y="105410"/>
                </a:moveTo>
                <a:lnTo>
                  <a:pt x="107950" y="92710"/>
                </a:lnTo>
                <a:lnTo>
                  <a:pt x="106680" y="81279"/>
                </a:lnTo>
                <a:lnTo>
                  <a:pt x="106680" y="69850"/>
                </a:lnTo>
                <a:lnTo>
                  <a:pt x="104140" y="59689"/>
                </a:lnTo>
                <a:lnTo>
                  <a:pt x="102870" y="49529"/>
                </a:lnTo>
                <a:lnTo>
                  <a:pt x="101600" y="45720"/>
                </a:lnTo>
                <a:lnTo>
                  <a:pt x="100330" y="41910"/>
                </a:lnTo>
                <a:lnTo>
                  <a:pt x="99060" y="38100"/>
                </a:lnTo>
                <a:lnTo>
                  <a:pt x="97790" y="33020"/>
                </a:lnTo>
                <a:lnTo>
                  <a:pt x="96520" y="30479"/>
                </a:lnTo>
                <a:lnTo>
                  <a:pt x="95250" y="26670"/>
                </a:lnTo>
                <a:lnTo>
                  <a:pt x="93980" y="22860"/>
                </a:lnTo>
                <a:lnTo>
                  <a:pt x="91440" y="20320"/>
                </a:lnTo>
                <a:lnTo>
                  <a:pt x="90170" y="17779"/>
                </a:lnTo>
                <a:lnTo>
                  <a:pt x="88900" y="15239"/>
                </a:lnTo>
                <a:lnTo>
                  <a:pt x="86360" y="12700"/>
                </a:lnTo>
                <a:lnTo>
                  <a:pt x="83820" y="10160"/>
                </a:lnTo>
                <a:lnTo>
                  <a:pt x="81280" y="8889"/>
                </a:lnTo>
                <a:lnTo>
                  <a:pt x="78740" y="6350"/>
                </a:lnTo>
                <a:lnTo>
                  <a:pt x="73660" y="3810"/>
                </a:lnTo>
                <a:lnTo>
                  <a:pt x="68580" y="2539"/>
                </a:lnTo>
                <a:lnTo>
                  <a:pt x="63500" y="1270"/>
                </a:lnTo>
                <a:lnTo>
                  <a:pt x="57150" y="0"/>
                </a:lnTo>
                <a:lnTo>
                  <a:pt x="50800" y="1270"/>
                </a:lnTo>
                <a:lnTo>
                  <a:pt x="45720" y="1270"/>
                </a:lnTo>
                <a:lnTo>
                  <a:pt x="40640" y="3810"/>
                </a:lnTo>
                <a:lnTo>
                  <a:pt x="34290" y="6350"/>
                </a:lnTo>
                <a:lnTo>
                  <a:pt x="30480" y="10160"/>
                </a:lnTo>
                <a:lnTo>
                  <a:pt x="25400" y="13970"/>
                </a:lnTo>
                <a:lnTo>
                  <a:pt x="21590" y="19050"/>
                </a:lnTo>
                <a:lnTo>
                  <a:pt x="16510" y="25400"/>
                </a:lnTo>
                <a:lnTo>
                  <a:pt x="15240" y="27939"/>
                </a:lnTo>
                <a:lnTo>
                  <a:pt x="13970" y="31750"/>
                </a:lnTo>
                <a:lnTo>
                  <a:pt x="11430" y="35560"/>
                </a:lnTo>
                <a:lnTo>
                  <a:pt x="10160" y="39370"/>
                </a:lnTo>
                <a:lnTo>
                  <a:pt x="8890" y="44450"/>
                </a:lnTo>
                <a:lnTo>
                  <a:pt x="7620" y="48260"/>
                </a:lnTo>
                <a:lnTo>
                  <a:pt x="6350" y="52070"/>
                </a:lnTo>
                <a:lnTo>
                  <a:pt x="5080" y="58420"/>
                </a:lnTo>
                <a:lnTo>
                  <a:pt x="2540" y="68579"/>
                </a:lnTo>
                <a:lnTo>
                  <a:pt x="1270" y="80010"/>
                </a:lnTo>
                <a:lnTo>
                  <a:pt x="0" y="91439"/>
                </a:lnTo>
                <a:lnTo>
                  <a:pt x="0" y="105410"/>
                </a:lnTo>
                <a:lnTo>
                  <a:pt x="107950" y="10541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6503669" y="2908300"/>
            <a:ext cx="260350" cy="177800"/>
          </a:xfrm>
          <a:custGeom>
            <a:avLst/>
            <a:gdLst/>
            <a:ahLst/>
            <a:cxnLst/>
            <a:rect l="l" t="t" r="r" b="b"/>
            <a:pathLst>
              <a:path w="260350" h="177800">
                <a:moveTo>
                  <a:pt x="82550" y="15239"/>
                </a:moveTo>
                <a:lnTo>
                  <a:pt x="0" y="15239"/>
                </a:lnTo>
                <a:lnTo>
                  <a:pt x="0" y="177800"/>
                </a:lnTo>
                <a:lnTo>
                  <a:pt x="82550" y="177800"/>
                </a:lnTo>
                <a:lnTo>
                  <a:pt x="82550" y="165100"/>
                </a:lnTo>
                <a:lnTo>
                  <a:pt x="87629" y="162560"/>
                </a:lnTo>
                <a:lnTo>
                  <a:pt x="90170" y="157479"/>
                </a:lnTo>
                <a:lnTo>
                  <a:pt x="96520" y="152400"/>
                </a:lnTo>
                <a:lnTo>
                  <a:pt x="102870" y="146050"/>
                </a:lnTo>
                <a:lnTo>
                  <a:pt x="107950" y="143510"/>
                </a:lnTo>
                <a:lnTo>
                  <a:pt x="114300" y="139700"/>
                </a:lnTo>
                <a:lnTo>
                  <a:pt x="116839" y="138429"/>
                </a:lnTo>
                <a:lnTo>
                  <a:pt x="120650" y="137160"/>
                </a:lnTo>
                <a:lnTo>
                  <a:pt x="123189" y="135889"/>
                </a:lnTo>
                <a:lnTo>
                  <a:pt x="258183" y="135889"/>
                </a:lnTo>
                <a:lnTo>
                  <a:pt x="257809" y="129539"/>
                </a:lnTo>
                <a:lnTo>
                  <a:pt x="255270" y="110489"/>
                </a:lnTo>
                <a:lnTo>
                  <a:pt x="252729" y="101600"/>
                </a:lnTo>
                <a:lnTo>
                  <a:pt x="252729" y="92710"/>
                </a:lnTo>
                <a:lnTo>
                  <a:pt x="250189" y="85089"/>
                </a:lnTo>
                <a:lnTo>
                  <a:pt x="247650" y="76200"/>
                </a:lnTo>
                <a:lnTo>
                  <a:pt x="246125" y="72389"/>
                </a:lnTo>
                <a:lnTo>
                  <a:pt x="82550" y="72389"/>
                </a:lnTo>
                <a:lnTo>
                  <a:pt x="82550" y="15239"/>
                </a:lnTo>
                <a:close/>
              </a:path>
              <a:path w="260350" h="177800">
                <a:moveTo>
                  <a:pt x="258183" y="135889"/>
                </a:moveTo>
                <a:lnTo>
                  <a:pt x="142239" y="135889"/>
                </a:lnTo>
                <a:lnTo>
                  <a:pt x="146050" y="137160"/>
                </a:lnTo>
                <a:lnTo>
                  <a:pt x="151129" y="139700"/>
                </a:lnTo>
                <a:lnTo>
                  <a:pt x="153670" y="139700"/>
                </a:lnTo>
                <a:lnTo>
                  <a:pt x="156209" y="143510"/>
                </a:lnTo>
                <a:lnTo>
                  <a:pt x="158750" y="144779"/>
                </a:lnTo>
                <a:lnTo>
                  <a:pt x="160020" y="147320"/>
                </a:lnTo>
                <a:lnTo>
                  <a:pt x="163829" y="149860"/>
                </a:lnTo>
                <a:lnTo>
                  <a:pt x="163829" y="152400"/>
                </a:lnTo>
                <a:lnTo>
                  <a:pt x="166370" y="156210"/>
                </a:lnTo>
                <a:lnTo>
                  <a:pt x="171450" y="171450"/>
                </a:lnTo>
                <a:lnTo>
                  <a:pt x="172720" y="176529"/>
                </a:lnTo>
                <a:lnTo>
                  <a:pt x="172720" y="177800"/>
                </a:lnTo>
                <a:lnTo>
                  <a:pt x="260276" y="177800"/>
                </a:lnTo>
                <a:lnTo>
                  <a:pt x="260275" y="171450"/>
                </a:lnTo>
                <a:lnTo>
                  <a:pt x="258183" y="135889"/>
                </a:lnTo>
                <a:close/>
              </a:path>
              <a:path w="260350" h="177800">
                <a:moveTo>
                  <a:pt x="181609" y="0"/>
                </a:moveTo>
                <a:lnTo>
                  <a:pt x="165100" y="0"/>
                </a:lnTo>
                <a:lnTo>
                  <a:pt x="158750" y="2539"/>
                </a:lnTo>
                <a:lnTo>
                  <a:pt x="153670" y="3810"/>
                </a:lnTo>
                <a:lnTo>
                  <a:pt x="147320" y="6350"/>
                </a:lnTo>
                <a:lnTo>
                  <a:pt x="142239" y="8889"/>
                </a:lnTo>
                <a:lnTo>
                  <a:pt x="135889" y="11429"/>
                </a:lnTo>
                <a:lnTo>
                  <a:pt x="130809" y="15239"/>
                </a:lnTo>
                <a:lnTo>
                  <a:pt x="110489" y="35560"/>
                </a:lnTo>
                <a:lnTo>
                  <a:pt x="105409" y="41910"/>
                </a:lnTo>
                <a:lnTo>
                  <a:pt x="82550" y="72389"/>
                </a:lnTo>
                <a:lnTo>
                  <a:pt x="246125" y="72389"/>
                </a:lnTo>
                <a:lnTo>
                  <a:pt x="245109" y="69850"/>
                </a:lnTo>
                <a:lnTo>
                  <a:pt x="242570" y="62229"/>
                </a:lnTo>
                <a:lnTo>
                  <a:pt x="237489" y="49529"/>
                </a:lnTo>
                <a:lnTo>
                  <a:pt x="233679" y="44450"/>
                </a:lnTo>
                <a:lnTo>
                  <a:pt x="231139" y="38100"/>
                </a:lnTo>
                <a:lnTo>
                  <a:pt x="223520" y="27939"/>
                </a:lnTo>
                <a:lnTo>
                  <a:pt x="220979" y="24129"/>
                </a:lnTo>
                <a:lnTo>
                  <a:pt x="217170" y="20320"/>
                </a:lnTo>
                <a:lnTo>
                  <a:pt x="214629" y="16510"/>
                </a:lnTo>
                <a:lnTo>
                  <a:pt x="208279" y="12700"/>
                </a:lnTo>
                <a:lnTo>
                  <a:pt x="204470" y="10160"/>
                </a:lnTo>
                <a:lnTo>
                  <a:pt x="201929" y="8889"/>
                </a:lnTo>
                <a:lnTo>
                  <a:pt x="190500" y="3810"/>
                </a:lnTo>
                <a:lnTo>
                  <a:pt x="18160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6503669" y="3086100"/>
            <a:ext cx="260350" cy="176530"/>
          </a:xfrm>
          <a:custGeom>
            <a:avLst/>
            <a:gdLst/>
            <a:ahLst/>
            <a:cxnLst/>
            <a:rect l="l" t="t" r="r" b="b"/>
            <a:pathLst>
              <a:path w="260350" h="176529">
                <a:moveTo>
                  <a:pt x="82550" y="0"/>
                </a:moveTo>
                <a:lnTo>
                  <a:pt x="0" y="0"/>
                </a:lnTo>
                <a:lnTo>
                  <a:pt x="0" y="176529"/>
                </a:lnTo>
                <a:lnTo>
                  <a:pt x="82550" y="176529"/>
                </a:lnTo>
                <a:lnTo>
                  <a:pt x="82550" y="0"/>
                </a:lnTo>
                <a:close/>
              </a:path>
              <a:path w="260350" h="176529">
                <a:moveTo>
                  <a:pt x="260276" y="0"/>
                </a:moveTo>
                <a:lnTo>
                  <a:pt x="172720" y="0"/>
                </a:lnTo>
                <a:lnTo>
                  <a:pt x="172720" y="8889"/>
                </a:lnTo>
                <a:lnTo>
                  <a:pt x="173989" y="15239"/>
                </a:lnTo>
                <a:lnTo>
                  <a:pt x="176529" y="21589"/>
                </a:lnTo>
                <a:lnTo>
                  <a:pt x="176529" y="67310"/>
                </a:lnTo>
                <a:lnTo>
                  <a:pt x="177800" y="82550"/>
                </a:lnTo>
                <a:lnTo>
                  <a:pt x="177800" y="176529"/>
                </a:lnTo>
                <a:lnTo>
                  <a:pt x="260313" y="176529"/>
                </a:lnTo>
                <a:lnTo>
                  <a:pt x="260276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6503669" y="3262629"/>
            <a:ext cx="82550" cy="177800"/>
          </a:xfrm>
          <a:custGeom>
            <a:avLst/>
            <a:gdLst/>
            <a:ahLst/>
            <a:cxnLst/>
            <a:rect l="l" t="t" r="r" b="b"/>
            <a:pathLst>
              <a:path w="82550" h="177800">
                <a:moveTo>
                  <a:pt x="82550" y="0"/>
                </a:moveTo>
                <a:lnTo>
                  <a:pt x="0" y="0"/>
                </a:lnTo>
                <a:lnTo>
                  <a:pt x="0" y="177800"/>
                </a:lnTo>
                <a:lnTo>
                  <a:pt x="82550" y="177800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681469" y="3262629"/>
            <a:ext cx="82550" cy="177800"/>
          </a:xfrm>
          <a:custGeom>
            <a:avLst/>
            <a:gdLst/>
            <a:ahLst/>
            <a:cxnLst/>
            <a:rect l="l" t="t" r="r" b="b"/>
            <a:pathLst>
              <a:path w="82550" h="177800">
                <a:moveTo>
                  <a:pt x="82513" y="0"/>
                </a:moveTo>
                <a:lnTo>
                  <a:pt x="0" y="0"/>
                </a:lnTo>
                <a:lnTo>
                  <a:pt x="0" y="177800"/>
                </a:lnTo>
                <a:lnTo>
                  <a:pt x="82550" y="177800"/>
                </a:lnTo>
                <a:lnTo>
                  <a:pt x="82513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503669" y="2908300"/>
            <a:ext cx="261620" cy="532130"/>
          </a:xfrm>
          <a:custGeom>
            <a:avLst/>
            <a:gdLst/>
            <a:ahLst/>
            <a:cxnLst/>
            <a:rect l="l" t="t" r="r" b="b"/>
            <a:pathLst>
              <a:path w="261620" h="532129">
                <a:moveTo>
                  <a:pt x="261620" y="532129"/>
                </a:moveTo>
                <a:lnTo>
                  <a:pt x="177800" y="532129"/>
                </a:lnTo>
                <a:lnTo>
                  <a:pt x="177800" y="275589"/>
                </a:lnTo>
                <a:lnTo>
                  <a:pt x="177800" y="259079"/>
                </a:lnTo>
                <a:lnTo>
                  <a:pt x="177800" y="243839"/>
                </a:lnTo>
                <a:lnTo>
                  <a:pt x="176529" y="213360"/>
                </a:lnTo>
                <a:lnTo>
                  <a:pt x="176529" y="205739"/>
                </a:lnTo>
                <a:lnTo>
                  <a:pt x="175259" y="198120"/>
                </a:lnTo>
                <a:lnTo>
                  <a:pt x="175259" y="191770"/>
                </a:lnTo>
                <a:lnTo>
                  <a:pt x="173989" y="186689"/>
                </a:lnTo>
                <a:lnTo>
                  <a:pt x="172720" y="180339"/>
                </a:lnTo>
                <a:lnTo>
                  <a:pt x="172720" y="175260"/>
                </a:lnTo>
                <a:lnTo>
                  <a:pt x="171450" y="171450"/>
                </a:lnTo>
                <a:lnTo>
                  <a:pt x="170179" y="167639"/>
                </a:lnTo>
                <a:lnTo>
                  <a:pt x="170179" y="162560"/>
                </a:lnTo>
                <a:lnTo>
                  <a:pt x="167639" y="158750"/>
                </a:lnTo>
                <a:lnTo>
                  <a:pt x="166370" y="156210"/>
                </a:lnTo>
                <a:lnTo>
                  <a:pt x="165100" y="152400"/>
                </a:lnTo>
                <a:lnTo>
                  <a:pt x="162559" y="148589"/>
                </a:lnTo>
                <a:lnTo>
                  <a:pt x="161289" y="146050"/>
                </a:lnTo>
                <a:lnTo>
                  <a:pt x="158750" y="143510"/>
                </a:lnTo>
                <a:lnTo>
                  <a:pt x="157479" y="142239"/>
                </a:lnTo>
                <a:lnTo>
                  <a:pt x="154939" y="139700"/>
                </a:lnTo>
                <a:lnTo>
                  <a:pt x="152400" y="139700"/>
                </a:lnTo>
                <a:lnTo>
                  <a:pt x="148589" y="137160"/>
                </a:lnTo>
                <a:lnTo>
                  <a:pt x="146050" y="137160"/>
                </a:lnTo>
                <a:lnTo>
                  <a:pt x="143509" y="135889"/>
                </a:lnTo>
                <a:lnTo>
                  <a:pt x="139700" y="134620"/>
                </a:lnTo>
                <a:lnTo>
                  <a:pt x="135889" y="134620"/>
                </a:lnTo>
                <a:lnTo>
                  <a:pt x="132079" y="134620"/>
                </a:lnTo>
                <a:lnTo>
                  <a:pt x="129539" y="134620"/>
                </a:lnTo>
                <a:lnTo>
                  <a:pt x="127000" y="134620"/>
                </a:lnTo>
                <a:lnTo>
                  <a:pt x="123189" y="135889"/>
                </a:lnTo>
                <a:lnTo>
                  <a:pt x="120650" y="137160"/>
                </a:lnTo>
                <a:lnTo>
                  <a:pt x="118109" y="137160"/>
                </a:lnTo>
                <a:lnTo>
                  <a:pt x="114300" y="139700"/>
                </a:lnTo>
                <a:lnTo>
                  <a:pt x="109220" y="142239"/>
                </a:lnTo>
                <a:lnTo>
                  <a:pt x="102870" y="146050"/>
                </a:lnTo>
                <a:lnTo>
                  <a:pt x="96520" y="151129"/>
                </a:lnTo>
                <a:lnTo>
                  <a:pt x="90170" y="157479"/>
                </a:lnTo>
                <a:lnTo>
                  <a:pt x="86359" y="161289"/>
                </a:lnTo>
                <a:lnTo>
                  <a:pt x="83820" y="165100"/>
                </a:lnTo>
                <a:lnTo>
                  <a:pt x="83820" y="532129"/>
                </a:lnTo>
                <a:lnTo>
                  <a:pt x="0" y="532129"/>
                </a:lnTo>
                <a:lnTo>
                  <a:pt x="0" y="13970"/>
                </a:lnTo>
                <a:lnTo>
                  <a:pt x="83820" y="13970"/>
                </a:lnTo>
                <a:lnTo>
                  <a:pt x="83820" y="72389"/>
                </a:lnTo>
                <a:lnTo>
                  <a:pt x="95250" y="55879"/>
                </a:lnTo>
                <a:lnTo>
                  <a:pt x="105409" y="41910"/>
                </a:lnTo>
                <a:lnTo>
                  <a:pt x="110489" y="35560"/>
                </a:lnTo>
                <a:lnTo>
                  <a:pt x="115570" y="29210"/>
                </a:lnTo>
                <a:lnTo>
                  <a:pt x="121920" y="24129"/>
                </a:lnTo>
                <a:lnTo>
                  <a:pt x="127000" y="19050"/>
                </a:lnTo>
                <a:lnTo>
                  <a:pt x="132079" y="13970"/>
                </a:lnTo>
                <a:lnTo>
                  <a:pt x="137159" y="11429"/>
                </a:lnTo>
                <a:lnTo>
                  <a:pt x="142239" y="7620"/>
                </a:lnTo>
                <a:lnTo>
                  <a:pt x="148589" y="5079"/>
                </a:lnTo>
                <a:lnTo>
                  <a:pt x="153670" y="2539"/>
                </a:lnTo>
                <a:lnTo>
                  <a:pt x="160020" y="2539"/>
                </a:lnTo>
                <a:lnTo>
                  <a:pt x="165100" y="0"/>
                </a:lnTo>
                <a:lnTo>
                  <a:pt x="171450" y="0"/>
                </a:lnTo>
                <a:lnTo>
                  <a:pt x="182879" y="1270"/>
                </a:lnTo>
                <a:lnTo>
                  <a:pt x="191770" y="3810"/>
                </a:lnTo>
                <a:lnTo>
                  <a:pt x="200659" y="7620"/>
                </a:lnTo>
                <a:lnTo>
                  <a:pt x="205739" y="8889"/>
                </a:lnTo>
                <a:lnTo>
                  <a:pt x="209550" y="12700"/>
                </a:lnTo>
                <a:lnTo>
                  <a:pt x="213359" y="16510"/>
                </a:lnTo>
                <a:lnTo>
                  <a:pt x="217170" y="19050"/>
                </a:lnTo>
                <a:lnTo>
                  <a:pt x="220979" y="24129"/>
                </a:lnTo>
                <a:lnTo>
                  <a:pt x="224789" y="27939"/>
                </a:lnTo>
                <a:lnTo>
                  <a:pt x="228600" y="33020"/>
                </a:lnTo>
                <a:lnTo>
                  <a:pt x="231139" y="38100"/>
                </a:lnTo>
                <a:lnTo>
                  <a:pt x="234950" y="43179"/>
                </a:lnTo>
                <a:lnTo>
                  <a:pt x="237489" y="49529"/>
                </a:lnTo>
                <a:lnTo>
                  <a:pt x="240029" y="55879"/>
                </a:lnTo>
                <a:lnTo>
                  <a:pt x="242570" y="62229"/>
                </a:lnTo>
                <a:lnTo>
                  <a:pt x="245109" y="68579"/>
                </a:lnTo>
                <a:lnTo>
                  <a:pt x="247650" y="76200"/>
                </a:lnTo>
                <a:lnTo>
                  <a:pt x="250189" y="83820"/>
                </a:lnTo>
                <a:lnTo>
                  <a:pt x="251459" y="92710"/>
                </a:lnTo>
                <a:lnTo>
                  <a:pt x="254000" y="101600"/>
                </a:lnTo>
                <a:lnTo>
                  <a:pt x="255270" y="110489"/>
                </a:lnTo>
                <a:lnTo>
                  <a:pt x="257809" y="129539"/>
                </a:lnTo>
                <a:lnTo>
                  <a:pt x="260350" y="149860"/>
                </a:lnTo>
                <a:lnTo>
                  <a:pt x="261620" y="171450"/>
                </a:lnTo>
                <a:lnTo>
                  <a:pt x="261620" y="195579"/>
                </a:lnTo>
                <a:lnTo>
                  <a:pt x="261620" y="53212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6812280" y="2923539"/>
            <a:ext cx="195580" cy="76200"/>
          </a:xfrm>
          <a:custGeom>
            <a:avLst/>
            <a:gdLst/>
            <a:ahLst/>
            <a:cxnLst/>
            <a:rect l="l" t="t" r="r" b="b"/>
            <a:pathLst>
              <a:path w="195579" h="76200">
                <a:moveTo>
                  <a:pt x="195579" y="0"/>
                </a:moveTo>
                <a:lnTo>
                  <a:pt x="0" y="0"/>
                </a:lnTo>
                <a:lnTo>
                  <a:pt x="0" y="76200"/>
                </a:lnTo>
                <a:lnTo>
                  <a:pt x="195579" y="76200"/>
                </a:lnTo>
                <a:lnTo>
                  <a:pt x="19557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846569" y="2774950"/>
            <a:ext cx="82550" cy="148590"/>
          </a:xfrm>
          <a:custGeom>
            <a:avLst/>
            <a:gdLst/>
            <a:ahLst/>
            <a:cxnLst/>
            <a:rect l="l" t="t" r="r" b="b"/>
            <a:pathLst>
              <a:path w="82550" h="148589">
                <a:moveTo>
                  <a:pt x="82550" y="0"/>
                </a:moveTo>
                <a:lnTo>
                  <a:pt x="0" y="0"/>
                </a:lnTo>
                <a:lnTo>
                  <a:pt x="0" y="148589"/>
                </a:lnTo>
                <a:lnTo>
                  <a:pt x="82550" y="148589"/>
                </a:lnTo>
                <a:lnTo>
                  <a:pt x="8255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846569" y="3222625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263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846569" y="3035300"/>
            <a:ext cx="82550" cy="184150"/>
          </a:xfrm>
          <a:custGeom>
            <a:avLst/>
            <a:gdLst/>
            <a:ahLst/>
            <a:cxnLst/>
            <a:rect l="l" t="t" r="r" b="b"/>
            <a:pathLst>
              <a:path w="82550" h="184150">
                <a:moveTo>
                  <a:pt x="0" y="184150"/>
                </a:moveTo>
                <a:lnTo>
                  <a:pt x="82550" y="184150"/>
                </a:lnTo>
                <a:lnTo>
                  <a:pt x="82550" y="0"/>
                </a:lnTo>
                <a:lnTo>
                  <a:pt x="0" y="0"/>
                </a:lnTo>
                <a:lnTo>
                  <a:pt x="0" y="18415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812280" y="2999739"/>
            <a:ext cx="195580" cy="35560"/>
          </a:xfrm>
          <a:custGeom>
            <a:avLst/>
            <a:gdLst/>
            <a:ahLst/>
            <a:cxnLst/>
            <a:rect l="l" t="t" r="r" b="b"/>
            <a:pathLst>
              <a:path w="195579" h="35560">
                <a:moveTo>
                  <a:pt x="0" y="35559"/>
                </a:moveTo>
                <a:lnTo>
                  <a:pt x="195579" y="35559"/>
                </a:lnTo>
                <a:lnTo>
                  <a:pt x="195579" y="0"/>
                </a:lnTo>
                <a:lnTo>
                  <a:pt x="0" y="0"/>
                </a:lnTo>
                <a:lnTo>
                  <a:pt x="0" y="35559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846569" y="3225800"/>
            <a:ext cx="161290" cy="224790"/>
          </a:xfrm>
          <a:custGeom>
            <a:avLst/>
            <a:gdLst/>
            <a:ahLst/>
            <a:cxnLst/>
            <a:rect l="l" t="t" r="r" b="b"/>
            <a:pathLst>
              <a:path w="161290" h="224789">
                <a:moveTo>
                  <a:pt x="82721" y="0"/>
                </a:moveTo>
                <a:lnTo>
                  <a:pt x="0" y="0"/>
                </a:lnTo>
                <a:lnTo>
                  <a:pt x="0" y="74929"/>
                </a:lnTo>
                <a:lnTo>
                  <a:pt x="1270" y="96520"/>
                </a:lnTo>
                <a:lnTo>
                  <a:pt x="2539" y="114300"/>
                </a:lnTo>
                <a:lnTo>
                  <a:pt x="3809" y="124460"/>
                </a:lnTo>
                <a:lnTo>
                  <a:pt x="6350" y="133350"/>
                </a:lnTo>
                <a:lnTo>
                  <a:pt x="7620" y="139700"/>
                </a:lnTo>
                <a:lnTo>
                  <a:pt x="8889" y="148589"/>
                </a:lnTo>
                <a:lnTo>
                  <a:pt x="11429" y="156210"/>
                </a:lnTo>
                <a:lnTo>
                  <a:pt x="12700" y="162560"/>
                </a:lnTo>
                <a:lnTo>
                  <a:pt x="30479" y="194310"/>
                </a:lnTo>
                <a:lnTo>
                  <a:pt x="33020" y="199389"/>
                </a:lnTo>
                <a:lnTo>
                  <a:pt x="36829" y="203200"/>
                </a:lnTo>
                <a:lnTo>
                  <a:pt x="40639" y="205739"/>
                </a:lnTo>
                <a:lnTo>
                  <a:pt x="44450" y="209550"/>
                </a:lnTo>
                <a:lnTo>
                  <a:pt x="53339" y="215900"/>
                </a:lnTo>
                <a:lnTo>
                  <a:pt x="62229" y="219710"/>
                </a:lnTo>
                <a:lnTo>
                  <a:pt x="74929" y="222250"/>
                </a:lnTo>
                <a:lnTo>
                  <a:pt x="83820" y="224789"/>
                </a:lnTo>
                <a:lnTo>
                  <a:pt x="116839" y="224789"/>
                </a:lnTo>
                <a:lnTo>
                  <a:pt x="125729" y="223520"/>
                </a:lnTo>
                <a:lnTo>
                  <a:pt x="133350" y="220979"/>
                </a:lnTo>
                <a:lnTo>
                  <a:pt x="140970" y="219710"/>
                </a:lnTo>
                <a:lnTo>
                  <a:pt x="147320" y="215900"/>
                </a:lnTo>
                <a:lnTo>
                  <a:pt x="154939" y="213360"/>
                </a:lnTo>
                <a:lnTo>
                  <a:pt x="161289" y="210820"/>
                </a:lnTo>
                <a:lnTo>
                  <a:pt x="161289" y="113029"/>
                </a:lnTo>
                <a:lnTo>
                  <a:pt x="119379" y="113029"/>
                </a:lnTo>
                <a:lnTo>
                  <a:pt x="115570" y="111760"/>
                </a:lnTo>
                <a:lnTo>
                  <a:pt x="113029" y="111760"/>
                </a:lnTo>
                <a:lnTo>
                  <a:pt x="109220" y="110489"/>
                </a:lnTo>
                <a:lnTo>
                  <a:pt x="106679" y="109220"/>
                </a:lnTo>
                <a:lnTo>
                  <a:pt x="102870" y="107950"/>
                </a:lnTo>
                <a:lnTo>
                  <a:pt x="101600" y="105410"/>
                </a:lnTo>
                <a:lnTo>
                  <a:pt x="100329" y="101600"/>
                </a:lnTo>
                <a:lnTo>
                  <a:pt x="96520" y="100329"/>
                </a:lnTo>
                <a:lnTo>
                  <a:pt x="95250" y="97789"/>
                </a:lnTo>
                <a:lnTo>
                  <a:pt x="92709" y="95250"/>
                </a:lnTo>
                <a:lnTo>
                  <a:pt x="91439" y="92710"/>
                </a:lnTo>
                <a:lnTo>
                  <a:pt x="87629" y="81279"/>
                </a:lnTo>
                <a:lnTo>
                  <a:pt x="87629" y="73660"/>
                </a:lnTo>
                <a:lnTo>
                  <a:pt x="85089" y="68579"/>
                </a:lnTo>
                <a:lnTo>
                  <a:pt x="85089" y="59689"/>
                </a:lnTo>
                <a:lnTo>
                  <a:pt x="83820" y="55879"/>
                </a:lnTo>
                <a:lnTo>
                  <a:pt x="83820" y="40639"/>
                </a:lnTo>
                <a:lnTo>
                  <a:pt x="82721" y="0"/>
                </a:lnTo>
                <a:close/>
              </a:path>
              <a:path w="161290" h="224789">
                <a:moveTo>
                  <a:pt x="161289" y="96520"/>
                </a:moveTo>
                <a:lnTo>
                  <a:pt x="154939" y="96520"/>
                </a:lnTo>
                <a:lnTo>
                  <a:pt x="151129" y="100329"/>
                </a:lnTo>
                <a:lnTo>
                  <a:pt x="148589" y="101600"/>
                </a:lnTo>
                <a:lnTo>
                  <a:pt x="144779" y="104139"/>
                </a:lnTo>
                <a:lnTo>
                  <a:pt x="134620" y="109220"/>
                </a:lnTo>
                <a:lnTo>
                  <a:pt x="130809" y="111760"/>
                </a:lnTo>
                <a:lnTo>
                  <a:pt x="125729" y="111760"/>
                </a:lnTo>
                <a:lnTo>
                  <a:pt x="125729" y="113029"/>
                </a:lnTo>
                <a:lnTo>
                  <a:pt x="161289" y="113029"/>
                </a:lnTo>
                <a:lnTo>
                  <a:pt x="161289" y="9652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812280" y="2774950"/>
            <a:ext cx="196850" cy="675640"/>
          </a:xfrm>
          <a:custGeom>
            <a:avLst/>
            <a:gdLst/>
            <a:ahLst/>
            <a:cxnLst/>
            <a:rect l="l" t="t" r="r" b="b"/>
            <a:pathLst>
              <a:path w="196850" h="675639">
                <a:moveTo>
                  <a:pt x="196850" y="660400"/>
                </a:moveTo>
                <a:lnTo>
                  <a:pt x="160020" y="673100"/>
                </a:lnTo>
                <a:lnTo>
                  <a:pt x="140970" y="675639"/>
                </a:lnTo>
                <a:lnTo>
                  <a:pt x="130810" y="675639"/>
                </a:lnTo>
                <a:lnTo>
                  <a:pt x="87629" y="665479"/>
                </a:lnTo>
                <a:lnTo>
                  <a:pt x="72390" y="652779"/>
                </a:lnTo>
                <a:lnTo>
                  <a:pt x="68579" y="650239"/>
                </a:lnTo>
                <a:lnTo>
                  <a:pt x="64770" y="645160"/>
                </a:lnTo>
                <a:lnTo>
                  <a:pt x="60960" y="641350"/>
                </a:lnTo>
                <a:lnTo>
                  <a:pt x="58420" y="636270"/>
                </a:lnTo>
                <a:lnTo>
                  <a:pt x="55879" y="631189"/>
                </a:lnTo>
                <a:lnTo>
                  <a:pt x="53340" y="624839"/>
                </a:lnTo>
                <a:lnTo>
                  <a:pt x="50800" y="619760"/>
                </a:lnTo>
                <a:lnTo>
                  <a:pt x="48260" y="613410"/>
                </a:lnTo>
                <a:lnTo>
                  <a:pt x="45720" y="605789"/>
                </a:lnTo>
                <a:lnTo>
                  <a:pt x="44450" y="599439"/>
                </a:lnTo>
                <a:lnTo>
                  <a:pt x="41910" y="591820"/>
                </a:lnTo>
                <a:lnTo>
                  <a:pt x="40640" y="582929"/>
                </a:lnTo>
                <a:lnTo>
                  <a:pt x="39370" y="574039"/>
                </a:lnTo>
                <a:lnTo>
                  <a:pt x="38100" y="565150"/>
                </a:lnTo>
                <a:lnTo>
                  <a:pt x="36829" y="546100"/>
                </a:lnTo>
                <a:lnTo>
                  <a:pt x="34290" y="525779"/>
                </a:lnTo>
                <a:lnTo>
                  <a:pt x="34290" y="501650"/>
                </a:lnTo>
                <a:lnTo>
                  <a:pt x="34290" y="260350"/>
                </a:lnTo>
                <a:lnTo>
                  <a:pt x="0" y="260350"/>
                </a:lnTo>
                <a:lnTo>
                  <a:pt x="0" y="147320"/>
                </a:lnTo>
                <a:lnTo>
                  <a:pt x="34290" y="147320"/>
                </a:lnTo>
                <a:lnTo>
                  <a:pt x="34290" y="0"/>
                </a:lnTo>
                <a:lnTo>
                  <a:pt x="118110" y="0"/>
                </a:lnTo>
                <a:lnTo>
                  <a:pt x="118110" y="147320"/>
                </a:lnTo>
                <a:lnTo>
                  <a:pt x="196850" y="147320"/>
                </a:lnTo>
                <a:lnTo>
                  <a:pt x="196850" y="260350"/>
                </a:lnTo>
                <a:lnTo>
                  <a:pt x="118110" y="260350"/>
                </a:lnTo>
                <a:lnTo>
                  <a:pt x="118110" y="444500"/>
                </a:lnTo>
                <a:lnTo>
                  <a:pt x="118110" y="491489"/>
                </a:lnTo>
                <a:lnTo>
                  <a:pt x="118110" y="496570"/>
                </a:lnTo>
                <a:lnTo>
                  <a:pt x="119379" y="501650"/>
                </a:lnTo>
                <a:lnTo>
                  <a:pt x="119379" y="505460"/>
                </a:lnTo>
                <a:lnTo>
                  <a:pt x="119379" y="510539"/>
                </a:lnTo>
                <a:lnTo>
                  <a:pt x="120650" y="515620"/>
                </a:lnTo>
                <a:lnTo>
                  <a:pt x="120650" y="519429"/>
                </a:lnTo>
                <a:lnTo>
                  <a:pt x="121920" y="524510"/>
                </a:lnTo>
                <a:lnTo>
                  <a:pt x="121920" y="528320"/>
                </a:lnTo>
                <a:lnTo>
                  <a:pt x="123190" y="532129"/>
                </a:lnTo>
                <a:lnTo>
                  <a:pt x="124460" y="534670"/>
                </a:lnTo>
                <a:lnTo>
                  <a:pt x="125729" y="538479"/>
                </a:lnTo>
                <a:lnTo>
                  <a:pt x="127000" y="542289"/>
                </a:lnTo>
                <a:lnTo>
                  <a:pt x="128270" y="544829"/>
                </a:lnTo>
                <a:lnTo>
                  <a:pt x="129540" y="548639"/>
                </a:lnTo>
                <a:lnTo>
                  <a:pt x="132079" y="551179"/>
                </a:lnTo>
                <a:lnTo>
                  <a:pt x="133350" y="553720"/>
                </a:lnTo>
                <a:lnTo>
                  <a:pt x="135890" y="556260"/>
                </a:lnTo>
                <a:lnTo>
                  <a:pt x="138429" y="557529"/>
                </a:lnTo>
                <a:lnTo>
                  <a:pt x="140970" y="558800"/>
                </a:lnTo>
                <a:lnTo>
                  <a:pt x="143510" y="560070"/>
                </a:lnTo>
                <a:lnTo>
                  <a:pt x="147320" y="561339"/>
                </a:lnTo>
                <a:lnTo>
                  <a:pt x="149860" y="562610"/>
                </a:lnTo>
                <a:lnTo>
                  <a:pt x="163829" y="562610"/>
                </a:lnTo>
                <a:lnTo>
                  <a:pt x="165100" y="561339"/>
                </a:lnTo>
                <a:lnTo>
                  <a:pt x="170179" y="560070"/>
                </a:lnTo>
                <a:lnTo>
                  <a:pt x="175260" y="557529"/>
                </a:lnTo>
                <a:lnTo>
                  <a:pt x="179070" y="554989"/>
                </a:lnTo>
                <a:lnTo>
                  <a:pt x="184150" y="552450"/>
                </a:lnTo>
                <a:lnTo>
                  <a:pt x="185420" y="551179"/>
                </a:lnTo>
                <a:lnTo>
                  <a:pt x="186690" y="549910"/>
                </a:lnTo>
                <a:lnTo>
                  <a:pt x="187960" y="548639"/>
                </a:lnTo>
                <a:lnTo>
                  <a:pt x="189229" y="547370"/>
                </a:lnTo>
                <a:lnTo>
                  <a:pt x="196850" y="547370"/>
                </a:lnTo>
                <a:lnTo>
                  <a:pt x="196850" y="660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057390" y="2923539"/>
            <a:ext cx="82550" cy="39370"/>
          </a:xfrm>
          <a:custGeom>
            <a:avLst/>
            <a:gdLst/>
            <a:ahLst/>
            <a:cxnLst/>
            <a:rect l="l" t="t" r="r" b="b"/>
            <a:pathLst>
              <a:path w="82550" h="39369">
                <a:moveTo>
                  <a:pt x="0" y="39370"/>
                </a:moveTo>
                <a:lnTo>
                  <a:pt x="82550" y="39370"/>
                </a:lnTo>
                <a:lnTo>
                  <a:pt x="8255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056119" y="2725420"/>
            <a:ext cx="88900" cy="124460"/>
          </a:xfrm>
          <a:custGeom>
            <a:avLst/>
            <a:gdLst/>
            <a:ahLst/>
            <a:cxnLst/>
            <a:rect l="l" t="t" r="r" b="b"/>
            <a:pathLst>
              <a:path w="88900" h="124460">
                <a:moveTo>
                  <a:pt x="88900" y="0"/>
                </a:moveTo>
                <a:lnTo>
                  <a:pt x="0" y="0"/>
                </a:lnTo>
                <a:lnTo>
                  <a:pt x="0" y="124460"/>
                </a:lnTo>
                <a:lnTo>
                  <a:pt x="88900" y="124460"/>
                </a:lnTo>
                <a:lnTo>
                  <a:pt x="88900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057390" y="2962910"/>
            <a:ext cx="82550" cy="238760"/>
          </a:xfrm>
          <a:custGeom>
            <a:avLst/>
            <a:gdLst/>
            <a:ahLst/>
            <a:cxnLst/>
            <a:rect l="l" t="t" r="r" b="b"/>
            <a:pathLst>
              <a:path w="82550" h="238760">
                <a:moveTo>
                  <a:pt x="0" y="238760"/>
                </a:moveTo>
                <a:lnTo>
                  <a:pt x="0" y="0"/>
                </a:lnTo>
                <a:lnTo>
                  <a:pt x="82550" y="0"/>
                </a:lnTo>
                <a:lnTo>
                  <a:pt x="82550" y="238760"/>
                </a:lnTo>
                <a:lnTo>
                  <a:pt x="0" y="23876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057390" y="3201670"/>
            <a:ext cx="82550" cy="238760"/>
          </a:xfrm>
          <a:custGeom>
            <a:avLst/>
            <a:gdLst/>
            <a:ahLst/>
            <a:cxnLst/>
            <a:rect l="l" t="t" r="r" b="b"/>
            <a:pathLst>
              <a:path w="82550" h="238760">
                <a:moveTo>
                  <a:pt x="0" y="238759"/>
                </a:moveTo>
                <a:lnTo>
                  <a:pt x="0" y="0"/>
                </a:lnTo>
                <a:lnTo>
                  <a:pt x="82550" y="0"/>
                </a:lnTo>
                <a:lnTo>
                  <a:pt x="82550" y="238759"/>
                </a:lnTo>
                <a:lnTo>
                  <a:pt x="0" y="238759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058659" y="2922270"/>
            <a:ext cx="83820" cy="518159"/>
          </a:xfrm>
          <a:custGeom>
            <a:avLst/>
            <a:gdLst/>
            <a:ahLst/>
            <a:cxnLst/>
            <a:rect l="l" t="t" r="r" b="b"/>
            <a:pathLst>
              <a:path w="83820" h="518160">
                <a:moveTo>
                  <a:pt x="83820" y="518159"/>
                </a:moveTo>
                <a:lnTo>
                  <a:pt x="0" y="518159"/>
                </a:lnTo>
                <a:lnTo>
                  <a:pt x="0" y="0"/>
                </a:lnTo>
                <a:lnTo>
                  <a:pt x="83820" y="0"/>
                </a:lnTo>
                <a:lnTo>
                  <a:pt x="83820" y="51815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056119" y="2724150"/>
            <a:ext cx="88900" cy="125730"/>
          </a:xfrm>
          <a:custGeom>
            <a:avLst/>
            <a:gdLst/>
            <a:ahLst/>
            <a:cxnLst/>
            <a:rect l="l" t="t" r="r" b="b"/>
            <a:pathLst>
              <a:path w="88900" h="125730">
                <a:moveTo>
                  <a:pt x="88900" y="125729"/>
                </a:moveTo>
                <a:lnTo>
                  <a:pt x="0" y="125729"/>
                </a:lnTo>
                <a:lnTo>
                  <a:pt x="0" y="0"/>
                </a:lnTo>
                <a:lnTo>
                  <a:pt x="88900" y="0"/>
                </a:lnTo>
                <a:lnTo>
                  <a:pt x="88900" y="12572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7206742" y="2907029"/>
            <a:ext cx="274320" cy="182880"/>
          </a:xfrm>
          <a:custGeom>
            <a:avLst/>
            <a:gdLst/>
            <a:ahLst/>
            <a:cxnLst/>
            <a:rect l="l" t="t" r="r" b="b"/>
            <a:pathLst>
              <a:path w="274320" h="182880">
                <a:moveTo>
                  <a:pt x="136398" y="0"/>
                </a:moveTo>
                <a:lnTo>
                  <a:pt x="90677" y="10160"/>
                </a:lnTo>
                <a:lnTo>
                  <a:pt x="57657" y="35560"/>
                </a:lnTo>
                <a:lnTo>
                  <a:pt x="32257" y="73660"/>
                </a:lnTo>
                <a:lnTo>
                  <a:pt x="11937" y="125730"/>
                </a:lnTo>
                <a:lnTo>
                  <a:pt x="0" y="182880"/>
                </a:lnTo>
                <a:lnTo>
                  <a:pt x="88137" y="182880"/>
                </a:lnTo>
                <a:lnTo>
                  <a:pt x="91948" y="163830"/>
                </a:lnTo>
                <a:lnTo>
                  <a:pt x="95757" y="158750"/>
                </a:lnTo>
                <a:lnTo>
                  <a:pt x="95757" y="152400"/>
                </a:lnTo>
                <a:lnTo>
                  <a:pt x="97027" y="147320"/>
                </a:lnTo>
                <a:lnTo>
                  <a:pt x="102107" y="139700"/>
                </a:lnTo>
                <a:lnTo>
                  <a:pt x="103377" y="134620"/>
                </a:lnTo>
                <a:lnTo>
                  <a:pt x="105917" y="132080"/>
                </a:lnTo>
                <a:lnTo>
                  <a:pt x="108457" y="128270"/>
                </a:lnTo>
                <a:lnTo>
                  <a:pt x="110998" y="125730"/>
                </a:lnTo>
                <a:lnTo>
                  <a:pt x="113537" y="124460"/>
                </a:lnTo>
                <a:lnTo>
                  <a:pt x="114807" y="121920"/>
                </a:lnTo>
                <a:lnTo>
                  <a:pt x="117348" y="120650"/>
                </a:lnTo>
                <a:lnTo>
                  <a:pt x="121157" y="119380"/>
                </a:lnTo>
                <a:lnTo>
                  <a:pt x="124967" y="115570"/>
                </a:lnTo>
                <a:lnTo>
                  <a:pt x="260999" y="115570"/>
                </a:lnTo>
                <a:lnTo>
                  <a:pt x="260857" y="114300"/>
                </a:lnTo>
                <a:lnTo>
                  <a:pt x="254507" y="102870"/>
                </a:lnTo>
                <a:lnTo>
                  <a:pt x="251967" y="92710"/>
                </a:lnTo>
                <a:lnTo>
                  <a:pt x="222757" y="41910"/>
                </a:lnTo>
                <a:lnTo>
                  <a:pt x="184657" y="10160"/>
                </a:lnTo>
                <a:lnTo>
                  <a:pt x="154177" y="1270"/>
                </a:lnTo>
                <a:lnTo>
                  <a:pt x="136398" y="0"/>
                </a:lnTo>
                <a:close/>
              </a:path>
              <a:path w="274320" h="182880">
                <a:moveTo>
                  <a:pt x="260999" y="115570"/>
                </a:moveTo>
                <a:lnTo>
                  <a:pt x="146557" y="115570"/>
                </a:lnTo>
                <a:lnTo>
                  <a:pt x="149098" y="118110"/>
                </a:lnTo>
                <a:lnTo>
                  <a:pt x="159257" y="123190"/>
                </a:lnTo>
                <a:lnTo>
                  <a:pt x="166877" y="130810"/>
                </a:lnTo>
                <a:lnTo>
                  <a:pt x="169417" y="134620"/>
                </a:lnTo>
                <a:lnTo>
                  <a:pt x="171957" y="137160"/>
                </a:lnTo>
                <a:lnTo>
                  <a:pt x="173227" y="140970"/>
                </a:lnTo>
                <a:lnTo>
                  <a:pt x="175767" y="146050"/>
                </a:lnTo>
                <a:lnTo>
                  <a:pt x="177037" y="151130"/>
                </a:lnTo>
                <a:lnTo>
                  <a:pt x="179577" y="153670"/>
                </a:lnTo>
                <a:lnTo>
                  <a:pt x="180848" y="161290"/>
                </a:lnTo>
                <a:lnTo>
                  <a:pt x="182117" y="166370"/>
                </a:lnTo>
                <a:lnTo>
                  <a:pt x="184657" y="172720"/>
                </a:lnTo>
                <a:lnTo>
                  <a:pt x="186689" y="182880"/>
                </a:lnTo>
                <a:lnTo>
                  <a:pt x="274256" y="182880"/>
                </a:lnTo>
                <a:lnTo>
                  <a:pt x="271017" y="161290"/>
                </a:lnTo>
                <a:lnTo>
                  <a:pt x="268477" y="148590"/>
                </a:lnTo>
                <a:lnTo>
                  <a:pt x="265937" y="137160"/>
                </a:lnTo>
                <a:lnTo>
                  <a:pt x="262127" y="125730"/>
                </a:lnTo>
                <a:lnTo>
                  <a:pt x="260999" y="11557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200900" y="3089910"/>
            <a:ext cx="285750" cy="182880"/>
          </a:xfrm>
          <a:custGeom>
            <a:avLst/>
            <a:gdLst/>
            <a:ahLst/>
            <a:cxnLst/>
            <a:rect l="l" t="t" r="r" b="b"/>
            <a:pathLst>
              <a:path w="285750" h="182879">
                <a:moveTo>
                  <a:pt x="93979" y="0"/>
                </a:moveTo>
                <a:lnTo>
                  <a:pt x="5842" y="0"/>
                </a:lnTo>
                <a:lnTo>
                  <a:pt x="5079" y="3810"/>
                </a:lnTo>
                <a:lnTo>
                  <a:pt x="0" y="59689"/>
                </a:lnTo>
                <a:lnTo>
                  <a:pt x="0" y="123189"/>
                </a:lnTo>
                <a:lnTo>
                  <a:pt x="2540" y="152400"/>
                </a:lnTo>
                <a:lnTo>
                  <a:pt x="5079" y="180339"/>
                </a:lnTo>
                <a:lnTo>
                  <a:pt x="5587" y="182879"/>
                </a:lnTo>
                <a:lnTo>
                  <a:pt x="93027" y="182879"/>
                </a:lnTo>
                <a:lnTo>
                  <a:pt x="92709" y="181610"/>
                </a:lnTo>
                <a:lnTo>
                  <a:pt x="90170" y="166369"/>
                </a:lnTo>
                <a:lnTo>
                  <a:pt x="90170" y="158750"/>
                </a:lnTo>
                <a:lnTo>
                  <a:pt x="88900" y="151129"/>
                </a:lnTo>
                <a:lnTo>
                  <a:pt x="88900" y="114300"/>
                </a:lnTo>
                <a:lnTo>
                  <a:pt x="86359" y="93979"/>
                </a:lnTo>
                <a:lnTo>
                  <a:pt x="88900" y="69850"/>
                </a:lnTo>
                <a:lnTo>
                  <a:pt x="88900" y="31750"/>
                </a:lnTo>
                <a:lnTo>
                  <a:pt x="90170" y="21589"/>
                </a:lnTo>
                <a:lnTo>
                  <a:pt x="91440" y="15239"/>
                </a:lnTo>
                <a:lnTo>
                  <a:pt x="93979" y="0"/>
                </a:lnTo>
                <a:close/>
              </a:path>
              <a:path w="285750" h="182879">
                <a:moveTo>
                  <a:pt x="280098" y="0"/>
                </a:moveTo>
                <a:lnTo>
                  <a:pt x="192531" y="0"/>
                </a:lnTo>
                <a:lnTo>
                  <a:pt x="194309" y="8889"/>
                </a:lnTo>
                <a:lnTo>
                  <a:pt x="195579" y="16510"/>
                </a:lnTo>
                <a:lnTo>
                  <a:pt x="195579" y="24129"/>
                </a:lnTo>
                <a:lnTo>
                  <a:pt x="198120" y="41910"/>
                </a:lnTo>
                <a:lnTo>
                  <a:pt x="198120" y="50800"/>
                </a:lnTo>
                <a:lnTo>
                  <a:pt x="199390" y="72389"/>
                </a:lnTo>
                <a:lnTo>
                  <a:pt x="199390" y="116839"/>
                </a:lnTo>
                <a:lnTo>
                  <a:pt x="198120" y="135889"/>
                </a:lnTo>
                <a:lnTo>
                  <a:pt x="198120" y="146050"/>
                </a:lnTo>
                <a:lnTo>
                  <a:pt x="196850" y="154939"/>
                </a:lnTo>
                <a:lnTo>
                  <a:pt x="195579" y="161289"/>
                </a:lnTo>
                <a:lnTo>
                  <a:pt x="195579" y="170179"/>
                </a:lnTo>
                <a:lnTo>
                  <a:pt x="194309" y="177800"/>
                </a:lnTo>
                <a:lnTo>
                  <a:pt x="193294" y="182879"/>
                </a:lnTo>
                <a:lnTo>
                  <a:pt x="280289" y="182879"/>
                </a:lnTo>
                <a:lnTo>
                  <a:pt x="280670" y="180339"/>
                </a:lnTo>
                <a:lnTo>
                  <a:pt x="283209" y="152400"/>
                </a:lnTo>
                <a:lnTo>
                  <a:pt x="284479" y="123189"/>
                </a:lnTo>
                <a:lnTo>
                  <a:pt x="285750" y="91439"/>
                </a:lnTo>
                <a:lnTo>
                  <a:pt x="284479" y="59689"/>
                </a:lnTo>
                <a:lnTo>
                  <a:pt x="283209" y="31750"/>
                </a:lnTo>
                <a:lnTo>
                  <a:pt x="280670" y="3810"/>
                </a:lnTo>
                <a:lnTo>
                  <a:pt x="280098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206488" y="3272790"/>
            <a:ext cx="274955" cy="184150"/>
          </a:xfrm>
          <a:custGeom>
            <a:avLst/>
            <a:gdLst/>
            <a:ahLst/>
            <a:cxnLst/>
            <a:rect l="l" t="t" r="r" b="b"/>
            <a:pathLst>
              <a:path w="274954" h="184150">
                <a:moveTo>
                  <a:pt x="87439" y="0"/>
                </a:moveTo>
                <a:lnTo>
                  <a:pt x="0" y="0"/>
                </a:lnTo>
                <a:lnTo>
                  <a:pt x="9652" y="48260"/>
                </a:lnTo>
                <a:lnTo>
                  <a:pt x="12192" y="59689"/>
                </a:lnTo>
                <a:lnTo>
                  <a:pt x="19812" y="80010"/>
                </a:lnTo>
                <a:lnTo>
                  <a:pt x="23622" y="91439"/>
                </a:lnTo>
                <a:lnTo>
                  <a:pt x="27432" y="100330"/>
                </a:lnTo>
                <a:lnTo>
                  <a:pt x="32512" y="110489"/>
                </a:lnTo>
                <a:lnTo>
                  <a:pt x="37592" y="118110"/>
                </a:lnTo>
                <a:lnTo>
                  <a:pt x="42672" y="128270"/>
                </a:lnTo>
                <a:lnTo>
                  <a:pt x="47752" y="134620"/>
                </a:lnTo>
                <a:lnTo>
                  <a:pt x="57912" y="149860"/>
                </a:lnTo>
                <a:lnTo>
                  <a:pt x="64262" y="154939"/>
                </a:lnTo>
                <a:lnTo>
                  <a:pt x="70612" y="161289"/>
                </a:lnTo>
                <a:lnTo>
                  <a:pt x="76962" y="165100"/>
                </a:lnTo>
                <a:lnTo>
                  <a:pt x="90932" y="173989"/>
                </a:lnTo>
                <a:lnTo>
                  <a:pt x="104902" y="179070"/>
                </a:lnTo>
                <a:lnTo>
                  <a:pt x="121412" y="181610"/>
                </a:lnTo>
                <a:lnTo>
                  <a:pt x="136652" y="184150"/>
                </a:lnTo>
                <a:lnTo>
                  <a:pt x="154432" y="181610"/>
                </a:lnTo>
                <a:lnTo>
                  <a:pt x="169672" y="179070"/>
                </a:lnTo>
                <a:lnTo>
                  <a:pt x="184912" y="173989"/>
                </a:lnTo>
                <a:lnTo>
                  <a:pt x="197612" y="165100"/>
                </a:lnTo>
                <a:lnTo>
                  <a:pt x="203962" y="161289"/>
                </a:lnTo>
                <a:lnTo>
                  <a:pt x="210312" y="154939"/>
                </a:lnTo>
                <a:lnTo>
                  <a:pt x="216662" y="149860"/>
                </a:lnTo>
                <a:lnTo>
                  <a:pt x="223012" y="142239"/>
                </a:lnTo>
                <a:lnTo>
                  <a:pt x="228092" y="134620"/>
                </a:lnTo>
                <a:lnTo>
                  <a:pt x="233172" y="128270"/>
                </a:lnTo>
                <a:lnTo>
                  <a:pt x="238252" y="118110"/>
                </a:lnTo>
                <a:lnTo>
                  <a:pt x="243332" y="110489"/>
                </a:lnTo>
                <a:lnTo>
                  <a:pt x="248412" y="100330"/>
                </a:lnTo>
                <a:lnTo>
                  <a:pt x="250952" y="91439"/>
                </a:lnTo>
                <a:lnTo>
                  <a:pt x="254762" y="80010"/>
                </a:lnTo>
                <a:lnTo>
                  <a:pt x="259524" y="67310"/>
                </a:lnTo>
                <a:lnTo>
                  <a:pt x="129032" y="67310"/>
                </a:lnTo>
                <a:lnTo>
                  <a:pt x="125222" y="66039"/>
                </a:lnTo>
                <a:lnTo>
                  <a:pt x="122682" y="64770"/>
                </a:lnTo>
                <a:lnTo>
                  <a:pt x="121412" y="63500"/>
                </a:lnTo>
                <a:lnTo>
                  <a:pt x="117602" y="62230"/>
                </a:lnTo>
                <a:lnTo>
                  <a:pt x="109982" y="54610"/>
                </a:lnTo>
                <a:lnTo>
                  <a:pt x="108712" y="52070"/>
                </a:lnTo>
                <a:lnTo>
                  <a:pt x="104902" y="49530"/>
                </a:lnTo>
                <a:lnTo>
                  <a:pt x="102362" y="45720"/>
                </a:lnTo>
                <a:lnTo>
                  <a:pt x="101092" y="41910"/>
                </a:lnTo>
                <a:lnTo>
                  <a:pt x="96012" y="34289"/>
                </a:lnTo>
                <a:lnTo>
                  <a:pt x="96012" y="29210"/>
                </a:lnTo>
                <a:lnTo>
                  <a:pt x="93472" y="24130"/>
                </a:lnTo>
                <a:lnTo>
                  <a:pt x="89662" y="12700"/>
                </a:lnTo>
                <a:lnTo>
                  <a:pt x="88392" y="3810"/>
                </a:lnTo>
                <a:lnTo>
                  <a:pt x="87439" y="0"/>
                </a:lnTo>
                <a:close/>
              </a:path>
              <a:path w="274954" h="184150">
                <a:moveTo>
                  <a:pt x="274701" y="0"/>
                </a:moveTo>
                <a:lnTo>
                  <a:pt x="187706" y="0"/>
                </a:lnTo>
                <a:lnTo>
                  <a:pt x="186182" y="7620"/>
                </a:lnTo>
                <a:lnTo>
                  <a:pt x="184912" y="12700"/>
                </a:lnTo>
                <a:lnTo>
                  <a:pt x="182372" y="19050"/>
                </a:lnTo>
                <a:lnTo>
                  <a:pt x="179832" y="29210"/>
                </a:lnTo>
                <a:lnTo>
                  <a:pt x="177292" y="35560"/>
                </a:lnTo>
                <a:lnTo>
                  <a:pt x="176022" y="39370"/>
                </a:lnTo>
                <a:lnTo>
                  <a:pt x="173482" y="41910"/>
                </a:lnTo>
                <a:lnTo>
                  <a:pt x="172212" y="46989"/>
                </a:lnTo>
                <a:lnTo>
                  <a:pt x="169672" y="50800"/>
                </a:lnTo>
                <a:lnTo>
                  <a:pt x="167132" y="53339"/>
                </a:lnTo>
                <a:lnTo>
                  <a:pt x="164592" y="54610"/>
                </a:lnTo>
                <a:lnTo>
                  <a:pt x="162052" y="58420"/>
                </a:lnTo>
                <a:lnTo>
                  <a:pt x="159512" y="60960"/>
                </a:lnTo>
                <a:lnTo>
                  <a:pt x="146812" y="67310"/>
                </a:lnTo>
                <a:lnTo>
                  <a:pt x="259524" y="67310"/>
                </a:lnTo>
                <a:lnTo>
                  <a:pt x="262382" y="59689"/>
                </a:lnTo>
                <a:lnTo>
                  <a:pt x="264922" y="48260"/>
                </a:lnTo>
                <a:lnTo>
                  <a:pt x="268732" y="35560"/>
                </a:lnTo>
                <a:lnTo>
                  <a:pt x="271272" y="22860"/>
                </a:lnTo>
                <a:lnTo>
                  <a:pt x="274701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202169" y="2907029"/>
            <a:ext cx="284480" cy="548640"/>
          </a:xfrm>
          <a:custGeom>
            <a:avLst/>
            <a:gdLst/>
            <a:ahLst/>
            <a:cxnLst/>
            <a:rect l="l" t="t" r="r" b="b"/>
            <a:pathLst>
              <a:path w="284479" h="548639">
                <a:moveTo>
                  <a:pt x="284479" y="274320"/>
                </a:moveTo>
                <a:lnTo>
                  <a:pt x="284479" y="306070"/>
                </a:lnTo>
                <a:lnTo>
                  <a:pt x="283209" y="334010"/>
                </a:lnTo>
                <a:lnTo>
                  <a:pt x="279400" y="361950"/>
                </a:lnTo>
                <a:lnTo>
                  <a:pt x="275589" y="388620"/>
                </a:lnTo>
                <a:lnTo>
                  <a:pt x="273050" y="400050"/>
                </a:lnTo>
                <a:lnTo>
                  <a:pt x="270509" y="412750"/>
                </a:lnTo>
                <a:lnTo>
                  <a:pt x="266700" y="424180"/>
                </a:lnTo>
                <a:lnTo>
                  <a:pt x="264159" y="435610"/>
                </a:lnTo>
                <a:lnTo>
                  <a:pt x="260350" y="445770"/>
                </a:lnTo>
                <a:lnTo>
                  <a:pt x="256539" y="455930"/>
                </a:lnTo>
                <a:lnTo>
                  <a:pt x="251459" y="466090"/>
                </a:lnTo>
                <a:lnTo>
                  <a:pt x="247650" y="474980"/>
                </a:lnTo>
                <a:lnTo>
                  <a:pt x="242570" y="485140"/>
                </a:lnTo>
                <a:lnTo>
                  <a:pt x="237489" y="492760"/>
                </a:lnTo>
                <a:lnTo>
                  <a:pt x="232409" y="500380"/>
                </a:lnTo>
                <a:lnTo>
                  <a:pt x="227329" y="506730"/>
                </a:lnTo>
                <a:lnTo>
                  <a:pt x="220979" y="514350"/>
                </a:lnTo>
                <a:lnTo>
                  <a:pt x="215900" y="520700"/>
                </a:lnTo>
                <a:lnTo>
                  <a:pt x="208279" y="525780"/>
                </a:lnTo>
                <a:lnTo>
                  <a:pt x="201929" y="530860"/>
                </a:lnTo>
                <a:lnTo>
                  <a:pt x="189229" y="538480"/>
                </a:lnTo>
                <a:lnTo>
                  <a:pt x="173989" y="544830"/>
                </a:lnTo>
                <a:lnTo>
                  <a:pt x="158750" y="547370"/>
                </a:lnTo>
                <a:lnTo>
                  <a:pt x="142239" y="548640"/>
                </a:lnTo>
                <a:lnTo>
                  <a:pt x="125729" y="547370"/>
                </a:lnTo>
                <a:lnTo>
                  <a:pt x="82550" y="530860"/>
                </a:lnTo>
                <a:lnTo>
                  <a:pt x="52070" y="500380"/>
                </a:lnTo>
                <a:lnTo>
                  <a:pt x="33020" y="466090"/>
                </a:lnTo>
                <a:lnTo>
                  <a:pt x="27939" y="455930"/>
                </a:lnTo>
                <a:lnTo>
                  <a:pt x="24129" y="445770"/>
                </a:lnTo>
                <a:lnTo>
                  <a:pt x="20320" y="435610"/>
                </a:lnTo>
                <a:lnTo>
                  <a:pt x="17779" y="424180"/>
                </a:lnTo>
                <a:lnTo>
                  <a:pt x="13970" y="412750"/>
                </a:lnTo>
                <a:lnTo>
                  <a:pt x="11429" y="400050"/>
                </a:lnTo>
                <a:lnTo>
                  <a:pt x="8889" y="388620"/>
                </a:lnTo>
                <a:lnTo>
                  <a:pt x="5079" y="361950"/>
                </a:lnTo>
                <a:lnTo>
                  <a:pt x="1270" y="334010"/>
                </a:lnTo>
                <a:lnTo>
                  <a:pt x="0" y="306070"/>
                </a:lnTo>
                <a:lnTo>
                  <a:pt x="0" y="274320"/>
                </a:lnTo>
                <a:lnTo>
                  <a:pt x="0" y="242570"/>
                </a:lnTo>
                <a:lnTo>
                  <a:pt x="1270" y="213360"/>
                </a:lnTo>
                <a:lnTo>
                  <a:pt x="5079" y="186690"/>
                </a:lnTo>
                <a:lnTo>
                  <a:pt x="6350" y="172720"/>
                </a:lnTo>
                <a:lnTo>
                  <a:pt x="8889" y="160020"/>
                </a:lnTo>
                <a:lnTo>
                  <a:pt x="11429" y="147320"/>
                </a:lnTo>
                <a:lnTo>
                  <a:pt x="13970" y="135890"/>
                </a:lnTo>
                <a:lnTo>
                  <a:pt x="17779" y="124460"/>
                </a:lnTo>
                <a:lnTo>
                  <a:pt x="20320" y="113030"/>
                </a:lnTo>
                <a:lnTo>
                  <a:pt x="24129" y="102870"/>
                </a:lnTo>
                <a:lnTo>
                  <a:pt x="27939" y="92710"/>
                </a:lnTo>
                <a:lnTo>
                  <a:pt x="33020" y="82550"/>
                </a:lnTo>
                <a:lnTo>
                  <a:pt x="36829" y="73660"/>
                </a:lnTo>
                <a:lnTo>
                  <a:pt x="41909" y="64770"/>
                </a:lnTo>
                <a:lnTo>
                  <a:pt x="46989" y="55880"/>
                </a:lnTo>
                <a:lnTo>
                  <a:pt x="52070" y="48260"/>
                </a:lnTo>
                <a:lnTo>
                  <a:pt x="58420" y="41910"/>
                </a:lnTo>
                <a:lnTo>
                  <a:pt x="63500" y="34290"/>
                </a:lnTo>
                <a:lnTo>
                  <a:pt x="69850" y="29210"/>
                </a:lnTo>
                <a:lnTo>
                  <a:pt x="76200" y="22860"/>
                </a:lnTo>
                <a:lnTo>
                  <a:pt x="82550" y="17780"/>
                </a:lnTo>
                <a:lnTo>
                  <a:pt x="96520" y="10160"/>
                </a:lnTo>
                <a:lnTo>
                  <a:pt x="110489" y="3810"/>
                </a:lnTo>
                <a:lnTo>
                  <a:pt x="125729" y="1270"/>
                </a:lnTo>
                <a:lnTo>
                  <a:pt x="142239" y="0"/>
                </a:lnTo>
                <a:lnTo>
                  <a:pt x="158750" y="1270"/>
                </a:lnTo>
                <a:lnTo>
                  <a:pt x="203200" y="17780"/>
                </a:lnTo>
                <a:lnTo>
                  <a:pt x="232409" y="48260"/>
                </a:lnTo>
                <a:lnTo>
                  <a:pt x="238759" y="55880"/>
                </a:lnTo>
                <a:lnTo>
                  <a:pt x="242570" y="64770"/>
                </a:lnTo>
                <a:lnTo>
                  <a:pt x="247650" y="73660"/>
                </a:lnTo>
                <a:lnTo>
                  <a:pt x="252729" y="82550"/>
                </a:lnTo>
                <a:lnTo>
                  <a:pt x="256539" y="92710"/>
                </a:lnTo>
                <a:lnTo>
                  <a:pt x="260350" y="102870"/>
                </a:lnTo>
                <a:lnTo>
                  <a:pt x="264159" y="113030"/>
                </a:lnTo>
                <a:lnTo>
                  <a:pt x="267970" y="124460"/>
                </a:lnTo>
                <a:lnTo>
                  <a:pt x="270509" y="135890"/>
                </a:lnTo>
                <a:lnTo>
                  <a:pt x="273050" y="147320"/>
                </a:lnTo>
                <a:lnTo>
                  <a:pt x="275589" y="161290"/>
                </a:lnTo>
                <a:lnTo>
                  <a:pt x="280670" y="186690"/>
                </a:lnTo>
                <a:lnTo>
                  <a:pt x="283209" y="214630"/>
                </a:lnTo>
                <a:lnTo>
                  <a:pt x="284479" y="242570"/>
                </a:lnTo>
                <a:lnTo>
                  <a:pt x="284479" y="2743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288530" y="3022600"/>
            <a:ext cx="111760" cy="317500"/>
          </a:xfrm>
          <a:custGeom>
            <a:avLst/>
            <a:gdLst/>
            <a:ahLst/>
            <a:cxnLst/>
            <a:rect l="l" t="t" r="r" b="b"/>
            <a:pathLst>
              <a:path w="111759" h="317500">
                <a:moveTo>
                  <a:pt x="95250" y="284479"/>
                </a:moveTo>
                <a:lnTo>
                  <a:pt x="97790" y="279400"/>
                </a:lnTo>
                <a:lnTo>
                  <a:pt x="100329" y="274320"/>
                </a:lnTo>
                <a:lnTo>
                  <a:pt x="101600" y="267970"/>
                </a:lnTo>
                <a:lnTo>
                  <a:pt x="102870" y="262889"/>
                </a:lnTo>
                <a:lnTo>
                  <a:pt x="104140" y="256539"/>
                </a:lnTo>
                <a:lnTo>
                  <a:pt x="105410" y="251460"/>
                </a:lnTo>
                <a:lnTo>
                  <a:pt x="106679" y="243839"/>
                </a:lnTo>
                <a:lnTo>
                  <a:pt x="107950" y="237489"/>
                </a:lnTo>
                <a:lnTo>
                  <a:pt x="109220" y="229870"/>
                </a:lnTo>
                <a:lnTo>
                  <a:pt x="109220" y="222250"/>
                </a:lnTo>
                <a:lnTo>
                  <a:pt x="110490" y="213360"/>
                </a:lnTo>
                <a:lnTo>
                  <a:pt x="111760" y="204470"/>
                </a:lnTo>
                <a:lnTo>
                  <a:pt x="111760" y="182879"/>
                </a:lnTo>
                <a:lnTo>
                  <a:pt x="111760" y="160020"/>
                </a:lnTo>
                <a:lnTo>
                  <a:pt x="111760" y="138429"/>
                </a:lnTo>
                <a:lnTo>
                  <a:pt x="111760" y="118110"/>
                </a:lnTo>
                <a:lnTo>
                  <a:pt x="110490" y="107950"/>
                </a:lnTo>
                <a:lnTo>
                  <a:pt x="109220" y="100329"/>
                </a:lnTo>
                <a:lnTo>
                  <a:pt x="109220" y="91439"/>
                </a:lnTo>
                <a:lnTo>
                  <a:pt x="107950" y="83820"/>
                </a:lnTo>
                <a:lnTo>
                  <a:pt x="106679" y="76200"/>
                </a:lnTo>
                <a:lnTo>
                  <a:pt x="105410" y="68579"/>
                </a:lnTo>
                <a:lnTo>
                  <a:pt x="104140" y="62229"/>
                </a:lnTo>
                <a:lnTo>
                  <a:pt x="102870" y="55879"/>
                </a:lnTo>
                <a:lnTo>
                  <a:pt x="101600" y="49529"/>
                </a:lnTo>
                <a:lnTo>
                  <a:pt x="100329" y="44450"/>
                </a:lnTo>
                <a:lnTo>
                  <a:pt x="97790" y="39370"/>
                </a:lnTo>
                <a:lnTo>
                  <a:pt x="96520" y="34289"/>
                </a:lnTo>
                <a:lnTo>
                  <a:pt x="95250" y="29210"/>
                </a:lnTo>
                <a:lnTo>
                  <a:pt x="92710" y="25400"/>
                </a:lnTo>
                <a:lnTo>
                  <a:pt x="90170" y="21589"/>
                </a:lnTo>
                <a:lnTo>
                  <a:pt x="87629" y="17779"/>
                </a:lnTo>
                <a:lnTo>
                  <a:pt x="85090" y="15239"/>
                </a:lnTo>
                <a:lnTo>
                  <a:pt x="83820" y="11429"/>
                </a:lnTo>
                <a:lnTo>
                  <a:pt x="81279" y="8889"/>
                </a:lnTo>
                <a:lnTo>
                  <a:pt x="78740" y="7620"/>
                </a:lnTo>
                <a:lnTo>
                  <a:pt x="76200" y="6350"/>
                </a:lnTo>
                <a:lnTo>
                  <a:pt x="73660" y="3810"/>
                </a:lnTo>
                <a:lnTo>
                  <a:pt x="71120" y="3810"/>
                </a:lnTo>
                <a:lnTo>
                  <a:pt x="67310" y="1270"/>
                </a:lnTo>
                <a:lnTo>
                  <a:pt x="64770" y="1270"/>
                </a:lnTo>
                <a:lnTo>
                  <a:pt x="60960" y="1270"/>
                </a:lnTo>
                <a:lnTo>
                  <a:pt x="58420" y="0"/>
                </a:lnTo>
                <a:lnTo>
                  <a:pt x="55879" y="0"/>
                </a:lnTo>
                <a:lnTo>
                  <a:pt x="53340" y="0"/>
                </a:lnTo>
                <a:lnTo>
                  <a:pt x="49529" y="1270"/>
                </a:lnTo>
                <a:lnTo>
                  <a:pt x="46990" y="1270"/>
                </a:lnTo>
                <a:lnTo>
                  <a:pt x="44450" y="1270"/>
                </a:lnTo>
                <a:lnTo>
                  <a:pt x="41910" y="2539"/>
                </a:lnTo>
                <a:lnTo>
                  <a:pt x="39370" y="3810"/>
                </a:lnTo>
                <a:lnTo>
                  <a:pt x="36829" y="5079"/>
                </a:lnTo>
                <a:lnTo>
                  <a:pt x="34290" y="6350"/>
                </a:lnTo>
                <a:lnTo>
                  <a:pt x="31750" y="7620"/>
                </a:lnTo>
                <a:lnTo>
                  <a:pt x="30479" y="10160"/>
                </a:lnTo>
                <a:lnTo>
                  <a:pt x="27940" y="12700"/>
                </a:lnTo>
                <a:lnTo>
                  <a:pt x="25400" y="15239"/>
                </a:lnTo>
                <a:lnTo>
                  <a:pt x="22860" y="19050"/>
                </a:lnTo>
                <a:lnTo>
                  <a:pt x="20320" y="22860"/>
                </a:lnTo>
                <a:lnTo>
                  <a:pt x="19050" y="27939"/>
                </a:lnTo>
                <a:lnTo>
                  <a:pt x="16510" y="31750"/>
                </a:lnTo>
                <a:lnTo>
                  <a:pt x="13970" y="36829"/>
                </a:lnTo>
                <a:lnTo>
                  <a:pt x="12700" y="41910"/>
                </a:lnTo>
                <a:lnTo>
                  <a:pt x="11429" y="46989"/>
                </a:lnTo>
                <a:lnTo>
                  <a:pt x="10160" y="53339"/>
                </a:lnTo>
                <a:lnTo>
                  <a:pt x="7620" y="59689"/>
                </a:lnTo>
                <a:lnTo>
                  <a:pt x="6350" y="67310"/>
                </a:lnTo>
                <a:lnTo>
                  <a:pt x="5079" y="73660"/>
                </a:lnTo>
                <a:lnTo>
                  <a:pt x="3810" y="81279"/>
                </a:lnTo>
                <a:lnTo>
                  <a:pt x="3810" y="90170"/>
                </a:lnTo>
                <a:lnTo>
                  <a:pt x="2540" y="97789"/>
                </a:lnTo>
                <a:lnTo>
                  <a:pt x="1270" y="106679"/>
                </a:lnTo>
                <a:lnTo>
                  <a:pt x="1270" y="116839"/>
                </a:lnTo>
                <a:lnTo>
                  <a:pt x="0" y="137160"/>
                </a:lnTo>
                <a:lnTo>
                  <a:pt x="0" y="160020"/>
                </a:lnTo>
                <a:lnTo>
                  <a:pt x="0" y="180339"/>
                </a:lnTo>
                <a:lnTo>
                  <a:pt x="1270" y="199389"/>
                </a:lnTo>
                <a:lnTo>
                  <a:pt x="1270" y="208279"/>
                </a:lnTo>
                <a:lnTo>
                  <a:pt x="1270" y="217170"/>
                </a:lnTo>
                <a:lnTo>
                  <a:pt x="2540" y="226060"/>
                </a:lnTo>
                <a:lnTo>
                  <a:pt x="3810" y="233679"/>
                </a:lnTo>
                <a:lnTo>
                  <a:pt x="3810" y="241300"/>
                </a:lnTo>
                <a:lnTo>
                  <a:pt x="6350" y="248920"/>
                </a:lnTo>
                <a:lnTo>
                  <a:pt x="7620" y="255270"/>
                </a:lnTo>
                <a:lnTo>
                  <a:pt x="8890" y="261620"/>
                </a:lnTo>
                <a:lnTo>
                  <a:pt x="10160" y="267970"/>
                </a:lnTo>
                <a:lnTo>
                  <a:pt x="11429" y="273050"/>
                </a:lnTo>
                <a:lnTo>
                  <a:pt x="13970" y="278129"/>
                </a:lnTo>
                <a:lnTo>
                  <a:pt x="15240" y="283210"/>
                </a:lnTo>
                <a:lnTo>
                  <a:pt x="16510" y="287020"/>
                </a:lnTo>
                <a:lnTo>
                  <a:pt x="19050" y="292100"/>
                </a:lnTo>
                <a:lnTo>
                  <a:pt x="21590" y="295910"/>
                </a:lnTo>
                <a:lnTo>
                  <a:pt x="22860" y="298450"/>
                </a:lnTo>
                <a:lnTo>
                  <a:pt x="25400" y="302260"/>
                </a:lnTo>
                <a:lnTo>
                  <a:pt x="27940" y="304800"/>
                </a:lnTo>
                <a:lnTo>
                  <a:pt x="30479" y="307339"/>
                </a:lnTo>
                <a:lnTo>
                  <a:pt x="33020" y="309879"/>
                </a:lnTo>
                <a:lnTo>
                  <a:pt x="35560" y="311150"/>
                </a:lnTo>
                <a:lnTo>
                  <a:pt x="38100" y="313689"/>
                </a:lnTo>
                <a:lnTo>
                  <a:pt x="40640" y="314960"/>
                </a:lnTo>
                <a:lnTo>
                  <a:pt x="44450" y="316229"/>
                </a:lnTo>
                <a:lnTo>
                  <a:pt x="46990" y="316229"/>
                </a:lnTo>
                <a:lnTo>
                  <a:pt x="49529" y="317500"/>
                </a:lnTo>
                <a:lnTo>
                  <a:pt x="53340" y="317500"/>
                </a:lnTo>
                <a:lnTo>
                  <a:pt x="57150" y="317500"/>
                </a:lnTo>
                <a:lnTo>
                  <a:pt x="59690" y="317500"/>
                </a:lnTo>
                <a:lnTo>
                  <a:pt x="62229" y="317500"/>
                </a:lnTo>
                <a:lnTo>
                  <a:pt x="64770" y="316229"/>
                </a:lnTo>
                <a:lnTo>
                  <a:pt x="67310" y="316229"/>
                </a:lnTo>
                <a:lnTo>
                  <a:pt x="71120" y="314960"/>
                </a:lnTo>
                <a:lnTo>
                  <a:pt x="73660" y="313689"/>
                </a:lnTo>
                <a:lnTo>
                  <a:pt x="76200" y="312420"/>
                </a:lnTo>
                <a:lnTo>
                  <a:pt x="78740" y="309879"/>
                </a:lnTo>
                <a:lnTo>
                  <a:pt x="81279" y="308610"/>
                </a:lnTo>
                <a:lnTo>
                  <a:pt x="83820" y="306070"/>
                </a:lnTo>
                <a:lnTo>
                  <a:pt x="85090" y="303529"/>
                </a:lnTo>
                <a:lnTo>
                  <a:pt x="87629" y="299720"/>
                </a:lnTo>
                <a:lnTo>
                  <a:pt x="90170" y="297179"/>
                </a:lnTo>
                <a:lnTo>
                  <a:pt x="91440" y="293370"/>
                </a:lnTo>
                <a:lnTo>
                  <a:pt x="93979" y="289560"/>
                </a:lnTo>
                <a:lnTo>
                  <a:pt x="95250" y="2844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546340" y="2908300"/>
            <a:ext cx="261620" cy="177800"/>
          </a:xfrm>
          <a:custGeom>
            <a:avLst/>
            <a:gdLst/>
            <a:ahLst/>
            <a:cxnLst/>
            <a:rect l="l" t="t" r="r" b="b"/>
            <a:pathLst>
              <a:path w="261620" h="177800">
                <a:moveTo>
                  <a:pt x="83819" y="15239"/>
                </a:moveTo>
                <a:lnTo>
                  <a:pt x="0" y="15239"/>
                </a:lnTo>
                <a:lnTo>
                  <a:pt x="0" y="177800"/>
                </a:lnTo>
                <a:lnTo>
                  <a:pt x="83819" y="177800"/>
                </a:lnTo>
                <a:lnTo>
                  <a:pt x="83819" y="165100"/>
                </a:lnTo>
                <a:lnTo>
                  <a:pt x="86359" y="162560"/>
                </a:lnTo>
                <a:lnTo>
                  <a:pt x="90169" y="157479"/>
                </a:lnTo>
                <a:lnTo>
                  <a:pt x="96519" y="152400"/>
                </a:lnTo>
                <a:lnTo>
                  <a:pt x="102869" y="146050"/>
                </a:lnTo>
                <a:lnTo>
                  <a:pt x="109219" y="143510"/>
                </a:lnTo>
                <a:lnTo>
                  <a:pt x="114300" y="139700"/>
                </a:lnTo>
                <a:lnTo>
                  <a:pt x="118109" y="138429"/>
                </a:lnTo>
                <a:lnTo>
                  <a:pt x="120650" y="137160"/>
                </a:lnTo>
                <a:lnTo>
                  <a:pt x="124459" y="135889"/>
                </a:lnTo>
                <a:lnTo>
                  <a:pt x="259453" y="135889"/>
                </a:lnTo>
                <a:lnTo>
                  <a:pt x="259079" y="129539"/>
                </a:lnTo>
                <a:lnTo>
                  <a:pt x="255269" y="110489"/>
                </a:lnTo>
                <a:lnTo>
                  <a:pt x="252729" y="92710"/>
                </a:lnTo>
                <a:lnTo>
                  <a:pt x="251459" y="85089"/>
                </a:lnTo>
                <a:lnTo>
                  <a:pt x="247650" y="76200"/>
                </a:lnTo>
                <a:lnTo>
                  <a:pt x="246887" y="72389"/>
                </a:lnTo>
                <a:lnTo>
                  <a:pt x="83819" y="72389"/>
                </a:lnTo>
                <a:lnTo>
                  <a:pt x="83819" y="15239"/>
                </a:lnTo>
                <a:close/>
              </a:path>
              <a:path w="261620" h="177800">
                <a:moveTo>
                  <a:pt x="259453" y="135889"/>
                </a:moveTo>
                <a:lnTo>
                  <a:pt x="143509" y="135889"/>
                </a:lnTo>
                <a:lnTo>
                  <a:pt x="146050" y="137160"/>
                </a:lnTo>
                <a:lnTo>
                  <a:pt x="149859" y="138429"/>
                </a:lnTo>
                <a:lnTo>
                  <a:pt x="152400" y="139700"/>
                </a:lnTo>
                <a:lnTo>
                  <a:pt x="154939" y="139700"/>
                </a:lnTo>
                <a:lnTo>
                  <a:pt x="157479" y="143510"/>
                </a:lnTo>
                <a:lnTo>
                  <a:pt x="158750" y="144779"/>
                </a:lnTo>
                <a:lnTo>
                  <a:pt x="162559" y="147320"/>
                </a:lnTo>
                <a:lnTo>
                  <a:pt x="162559" y="149860"/>
                </a:lnTo>
                <a:lnTo>
                  <a:pt x="165100" y="152400"/>
                </a:lnTo>
                <a:lnTo>
                  <a:pt x="166369" y="156210"/>
                </a:lnTo>
                <a:lnTo>
                  <a:pt x="168909" y="160020"/>
                </a:lnTo>
                <a:lnTo>
                  <a:pt x="171450" y="167639"/>
                </a:lnTo>
                <a:lnTo>
                  <a:pt x="171450" y="171450"/>
                </a:lnTo>
                <a:lnTo>
                  <a:pt x="172719" y="176529"/>
                </a:lnTo>
                <a:lnTo>
                  <a:pt x="173354" y="177800"/>
                </a:lnTo>
                <a:lnTo>
                  <a:pt x="261546" y="177800"/>
                </a:lnTo>
                <a:lnTo>
                  <a:pt x="261545" y="171450"/>
                </a:lnTo>
                <a:lnTo>
                  <a:pt x="259453" y="135889"/>
                </a:lnTo>
                <a:close/>
              </a:path>
              <a:path w="261620" h="177800">
                <a:moveTo>
                  <a:pt x="181609" y="0"/>
                </a:moveTo>
                <a:lnTo>
                  <a:pt x="165100" y="0"/>
                </a:lnTo>
                <a:lnTo>
                  <a:pt x="160019" y="2539"/>
                </a:lnTo>
                <a:lnTo>
                  <a:pt x="153669" y="3810"/>
                </a:lnTo>
                <a:lnTo>
                  <a:pt x="149859" y="6350"/>
                </a:lnTo>
                <a:lnTo>
                  <a:pt x="142239" y="8889"/>
                </a:lnTo>
                <a:lnTo>
                  <a:pt x="137159" y="11429"/>
                </a:lnTo>
                <a:lnTo>
                  <a:pt x="132079" y="15239"/>
                </a:lnTo>
                <a:lnTo>
                  <a:pt x="105409" y="41910"/>
                </a:lnTo>
                <a:lnTo>
                  <a:pt x="95250" y="57150"/>
                </a:lnTo>
                <a:lnTo>
                  <a:pt x="83819" y="72389"/>
                </a:lnTo>
                <a:lnTo>
                  <a:pt x="246887" y="72389"/>
                </a:lnTo>
                <a:lnTo>
                  <a:pt x="246379" y="69850"/>
                </a:lnTo>
                <a:lnTo>
                  <a:pt x="243839" y="62229"/>
                </a:lnTo>
                <a:lnTo>
                  <a:pt x="238759" y="49529"/>
                </a:lnTo>
                <a:lnTo>
                  <a:pt x="234950" y="44450"/>
                </a:lnTo>
                <a:lnTo>
                  <a:pt x="232409" y="38100"/>
                </a:lnTo>
                <a:lnTo>
                  <a:pt x="228600" y="33020"/>
                </a:lnTo>
                <a:lnTo>
                  <a:pt x="226059" y="27939"/>
                </a:lnTo>
                <a:lnTo>
                  <a:pt x="220979" y="24129"/>
                </a:lnTo>
                <a:lnTo>
                  <a:pt x="209550" y="12700"/>
                </a:lnTo>
                <a:lnTo>
                  <a:pt x="205739" y="10160"/>
                </a:lnTo>
                <a:lnTo>
                  <a:pt x="201929" y="8889"/>
                </a:lnTo>
                <a:lnTo>
                  <a:pt x="191769" y="3810"/>
                </a:lnTo>
                <a:lnTo>
                  <a:pt x="18160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546340" y="3086100"/>
            <a:ext cx="261620" cy="176530"/>
          </a:xfrm>
          <a:custGeom>
            <a:avLst/>
            <a:gdLst/>
            <a:ahLst/>
            <a:cxnLst/>
            <a:rect l="l" t="t" r="r" b="b"/>
            <a:pathLst>
              <a:path w="261620" h="176529">
                <a:moveTo>
                  <a:pt x="83819" y="0"/>
                </a:moveTo>
                <a:lnTo>
                  <a:pt x="0" y="0"/>
                </a:lnTo>
                <a:lnTo>
                  <a:pt x="0" y="176529"/>
                </a:lnTo>
                <a:lnTo>
                  <a:pt x="83819" y="176529"/>
                </a:lnTo>
                <a:lnTo>
                  <a:pt x="83819" y="0"/>
                </a:lnTo>
                <a:close/>
              </a:path>
              <a:path w="261620" h="176529">
                <a:moveTo>
                  <a:pt x="261546" y="0"/>
                </a:moveTo>
                <a:lnTo>
                  <a:pt x="173354" y="0"/>
                </a:lnTo>
                <a:lnTo>
                  <a:pt x="175259" y="3810"/>
                </a:lnTo>
                <a:lnTo>
                  <a:pt x="175259" y="21589"/>
                </a:lnTo>
                <a:lnTo>
                  <a:pt x="176529" y="27939"/>
                </a:lnTo>
                <a:lnTo>
                  <a:pt x="176529" y="35560"/>
                </a:lnTo>
                <a:lnTo>
                  <a:pt x="177800" y="67310"/>
                </a:lnTo>
                <a:lnTo>
                  <a:pt x="177800" y="176529"/>
                </a:lnTo>
                <a:lnTo>
                  <a:pt x="261583" y="176529"/>
                </a:lnTo>
                <a:lnTo>
                  <a:pt x="261546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546340" y="3262629"/>
            <a:ext cx="83820" cy="177800"/>
          </a:xfrm>
          <a:custGeom>
            <a:avLst/>
            <a:gdLst/>
            <a:ahLst/>
            <a:cxnLst/>
            <a:rect l="l" t="t" r="r" b="b"/>
            <a:pathLst>
              <a:path w="83820" h="177800">
                <a:moveTo>
                  <a:pt x="83819" y="0"/>
                </a:moveTo>
                <a:lnTo>
                  <a:pt x="0" y="0"/>
                </a:lnTo>
                <a:lnTo>
                  <a:pt x="0" y="177800"/>
                </a:lnTo>
                <a:lnTo>
                  <a:pt x="83819" y="177800"/>
                </a:lnTo>
                <a:lnTo>
                  <a:pt x="83819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724140" y="3262629"/>
            <a:ext cx="83820" cy="177800"/>
          </a:xfrm>
          <a:custGeom>
            <a:avLst/>
            <a:gdLst/>
            <a:ahLst/>
            <a:cxnLst/>
            <a:rect l="l" t="t" r="r" b="b"/>
            <a:pathLst>
              <a:path w="83820" h="177800">
                <a:moveTo>
                  <a:pt x="83783" y="0"/>
                </a:moveTo>
                <a:lnTo>
                  <a:pt x="0" y="0"/>
                </a:lnTo>
                <a:lnTo>
                  <a:pt x="0" y="177800"/>
                </a:lnTo>
                <a:lnTo>
                  <a:pt x="83819" y="177800"/>
                </a:lnTo>
                <a:lnTo>
                  <a:pt x="83783" y="0"/>
                </a:lnTo>
                <a:close/>
              </a:path>
            </a:pathLst>
          </a:custGeom>
          <a:solidFill>
            <a:srgbClr val="000000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547609" y="2908300"/>
            <a:ext cx="261620" cy="532130"/>
          </a:xfrm>
          <a:custGeom>
            <a:avLst/>
            <a:gdLst/>
            <a:ahLst/>
            <a:cxnLst/>
            <a:rect l="l" t="t" r="r" b="b"/>
            <a:pathLst>
              <a:path w="261620" h="532129">
                <a:moveTo>
                  <a:pt x="261620" y="532129"/>
                </a:moveTo>
                <a:lnTo>
                  <a:pt x="177800" y="532129"/>
                </a:lnTo>
                <a:lnTo>
                  <a:pt x="177800" y="275589"/>
                </a:lnTo>
                <a:lnTo>
                  <a:pt x="177800" y="259079"/>
                </a:lnTo>
                <a:lnTo>
                  <a:pt x="176530" y="243839"/>
                </a:lnTo>
                <a:lnTo>
                  <a:pt x="175260" y="213360"/>
                </a:lnTo>
                <a:lnTo>
                  <a:pt x="175260" y="205739"/>
                </a:lnTo>
                <a:lnTo>
                  <a:pt x="175260" y="198120"/>
                </a:lnTo>
                <a:lnTo>
                  <a:pt x="173990" y="191770"/>
                </a:lnTo>
                <a:lnTo>
                  <a:pt x="173990" y="186689"/>
                </a:lnTo>
                <a:lnTo>
                  <a:pt x="172720" y="180339"/>
                </a:lnTo>
                <a:lnTo>
                  <a:pt x="172720" y="175260"/>
                </a:lnTo>
                <a:lnTo>
                  <a:pt x="171450" y="171450"/>
                </a:lnTo>
                <a:lnTo>
                  <a:pt x="170180" y="167639"/>
                </a:lnTo>
                <a:lnTo>
                  <a:pt x="168910" y="162560"/>
                </a:lnTo>
                <a:lnTo>
                  <a:pt x="167640" y="158750"/>
                </a:lnTo>
                <a:lnTo>
                  <a:pt x="166370" y="156210"/>
                </a:lnTo>
                <a:lnTo>
                  <a:pt x="165100" y="152400"/>
                </a:lnTo>
                <a:lnTo>
                  <a:pt x="162560" y="148589"/>
                </a:lnTo>
                <a:lnTo>
                  <a:pt x="161290" y="146050"/>
                </a:lnTo>
                <a:lnTo>
                  <a:pt x="158750" y="143510"/>
                </a:lnTo>
                <a:lnTo>
                  <a:pt x="156210" y="142239"/>
                </a:lnTo>
                <a:lnTo>
                  <a:pt x="153670" y="139700"/>
                </a:lnTo>
                <a:lnTo>
                  <a:pt x="151130" y="139700"/>
                </a:lnTo>
                <a:lnTo>
                  <a:pt x="148590" y="137160"/>
                </a:lnTo>
                <a:lnTo>
                  <a:pt x="146050" y="137160"/>
                </a:lnTo>
                <a:lnTo>
                  <a:pt x="142240" y="135889"/>
                </a:lnTo>
                <a:lnTo>
                  <a:pt x="139700" y="134620"/>
                </a:lnTo>
                <a:lnTo>
                  <a:pt x="135890" y="134620"/>
                </a:lnTo>
                <a:lnTo>
                  <a:pt x="132080" y="134620"/>
                </a:lnTo>
                <a:lnTo>
                  <a:pt x="128270" y="134620"/>
                </a:lnTo>
                <a:lnTo>
                  <a:pt x="125730" y="134620"/>
                </a:lnTo>
                <a:lnTo>
                  <a:pt x="123190" y="135889"/>
                </a:lnTo>
                <a:lnTo>
                  <a:pt x="120650" y="137160"/>
                </a:lnTo>
                <a:lnTo>
                  <a:pt x="116840" y="137160"/>
                </a:lnTo>
                <a:lnTo>
                  <a:pt x="114300" y="139700"/>
                </a:lnTo>
                <a:lnTo>
                  <a:pt x="83820" y="165100"/>
                </a:lnTo>
                <a:lnTo>
                  <a:pt x="83820" y="532129"/>
                </a:lnTo>
                <a:lnTo>
                  <a:pt x="0" y="532129"/>
                </a:lnTo>
                <a:lnTo>
                  <a:pt x="0" y="13970"/>
                </a:lnTo>
                <a:lnTo>
                  <a:pt x="83820" y="13970"/>
                </a:lnTo>
                <a:lnTo>
                  <a:pt x="83820" y="72389"/>
                </a:lnTo>
                <a:lnTo>
                  <a:pt x="93980" y="55879"/>
                </a:lnTo>
                <a:lnTo>
                  <a:pt x="105410" y="41910"/>
                </a:lnTo>
                <a:lnTo>
                  <a:pt x="110490" y="35560"/>
                </a:lnTo>
                <a:lnTo>
                  <a:pt x="115570" y="29210"/>
                </a:lnTo>
                <a:lnTo>
                  <a:pt x="120650" y="24129"/>
                </a:lnTo>
                <a:lnTo>
                  <a:pt x="125730" y="19050"/>
                </a:lnTo>
                <a:lnTo>
                  <a:pt x="130810" y="13970"/>
                </a:lnTo>
                <a:lnTo>
                  <a:pt x="137160" y="11429"/>
                </a:lnTo>
                <a:lnTo>
                  <a:pt x="142240" y="7620"/>
                </a:lnTo>
                <a:lnTo>
                  <a:pt x="147320" y="5079"/>
                </a:lnTo>
                <a:lnTo>
                  <a:pt x="153670" y="2539"/>
                </a:lnTo>
                <a:lnTo>
                  <a:pt x="158750" y="2539"/>
                </a:lnTo>
                <a:lnTo>
                  <a:pt x="165100" y="0"/>
                </a:lnTo>
                <a:lnTo>
                  <a:pt x="171450" y="0"/>
                </a:lnTo>
                <a:lnTo>
                  <a:pt x="181610" y="1270"/>
                </a:lnTo>
                <a:lnTo>
                  <a:pt x="191770" y="3810"/>
                </a:lnTo>
                <a:lnTo>
                  <a:pt x="200660" y="7620"/>
                </a:lnTo>
                <a:lnTo>
                  <a:pt x="204470" y="8889"/>
                </a:lnTo>
                <a:lnTo>
                  <a:pt x="209550" y="12700"/>
                </a:lnTo>
                <a:lnTo>
                  <a:pt x="213360" y="16510"/>
                </a:lnTo>
                <a:lnTo>
                  <a:pt x="217170" y="19050"/>
                </a:lnTo>
                <a:lnTo>
                  <a:pt x="220980" y="24129"/>
                </a:lnTo>
                <a:lnTo>
                  <a:pt x="224790" y="27939"/>
                </a:lnTo>
                <a:lnTo>
                  <a:pt x="227330" y="33020"/>
                </a:lnTo>
                <a:lnTo>
                  <a:pt x="231140" y="38100"/>
                </a:lnTo>
                <a:lnTo>
                  <a:pt x="233680" y="43179"/>
                </a:lnTo>
                <a:lnTo>
                  <a:pt x="237490" y="49529"/>
                </a:lnTo>
                <a:lnTo>
                  <a:pt x="240030" y="55879"/>
                </a:lnTo>
                <a:lnTo>
                  <a:pt x="242570" y="62229"/>
                </a:lnTo>
                <a:lnTo>
                  <a:pt x="245110" y="68579"/>
                </a:lnTo>
                <a:lnTo>
                  <a:pt x="247650" y="76200"/>
                </a:lnTo>
                <a:lnTo>
                  <a:pt x="250190" y="83820"/>
                </a:lnTo>
                <a:lnTo>
                  <a:pt x="251460" y="92710"/>
                </a:lnTo>
                <a:lnTo>
                  <a:pt x="252730" y="101600"/>
                </a:lnTo>
                <a:lnTo>
                  <a:pt x="255270" y="110489"/>
                </a:lnTo>
                <a:lnTo>
                  <a:pt x="257810" y="129539"/>
                </a:lnTo>
                <a:lnTo>
                  <a:pt x="259080" y="149860"/>
                </a:lnTo>
                <a:lnTo>
                  <a:pt x="260350" y="171450"/>
                </a:lnTo>
                <a:lnTo>
                  <a:pt x="261620" y="195579"/>
                </a:lnTo>
                <a:lnTo>
                  <a:pt x="261620" y="53212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143000" y="268858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143000" y="26955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6350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143000" y="270256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FB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143000" y="271017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19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143000" y="271716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6350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143000" y="272415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143000" y="273177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19">
            <a:solidFill>
              <a:srgbClr val="F9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143000" y="273875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6350">
            <a:solidFill>
              <a:srgbClr val="F8EF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143000" y="274573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F7ED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143000" y="275336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F7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143000" y="276034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6350">
            <a:solidFill>
              <a:srgbClr val="F6E9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143000" y="276732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19">
            <a:solidFill>
              <a:srgbClr val="F5E7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143000" y="277495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F5E5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143000" y="278257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19">
            <a:solidFill>
              <a:srgbClr val="F4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143000" y="2789554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6350">
            <a:solidFill>
              <a:srgbClr val="F3E2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143000" y="279653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F3E0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143000" y="2804160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7620">
            <a:solidFill>
              <a:srgbClr val="F2DE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249680" y="28130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3175">
            <a:solidFill>
              <a:srgbClr val="F1DC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143000" y="2809875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800" y="0"/>
                </a:lnTo>
              </a:path>
            </a:pathLst>
          </a:custGeom>
          <a:ln w="3809">
            <a:solidFill>
              <a:srgbClr val="F1DC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249680" y="28181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F1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249680" y="28257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F0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249680" y="283273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249680" y="28397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EFD5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249680" y="284733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ED3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249680" y="285432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EDD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249680" y="286131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DCF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249680" y="28689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ECCD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249680" y="28765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BCC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249680" y="288353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EBC9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249680" y="28905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EAC8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1249680" y="289813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9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249680" y="290512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E9C4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249680" y="291211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8C2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249680" y="29197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E7C0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249680" y="292671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249680" y="293370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6B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249680" y="29413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E5B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249680" y="294830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E5B9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249680" y="295528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249680" y="296291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3B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249680" y="29705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E3B3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249680" y="297751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249680" y="298450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E1AF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249680" y="29921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E1AD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249680" y="299910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E0AC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249680" y="300608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249680" y="301371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FA8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249680" y="302069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249680" y="302767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DDA4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1249680" y="303530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DA2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249680" y="304228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249680" y="304927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1249680" y="305688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B9D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1249680" y="306387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1249680" y="30708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1249680" y="307847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1249680" y="308610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1249680" y="309308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793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1249680" y="310007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D792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1249680" y="310768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1249680" y="311467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1249680" y="31216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58C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1249680" y="312927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D48A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1249680" y="313626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249680" y="31432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249680" y="315087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1249680" y="315785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183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1249680" y="316483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181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1249680" y="31724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249680" y="318007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F7D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249680" y="318706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F7B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249680" y="31940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E79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249680" y="320167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D77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1249680" y="320865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D76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249680" y="321563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C74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249680" y="32232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C72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1249680" y="323024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C7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1249680" y="32372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249680" y="32448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96C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249680" y="325183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96A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249680" y="32588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86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249680" y="326644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249680" y="327405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766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1249680" y="328104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663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249680" y="32880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561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249680" y="32956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55F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249680" y="330263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45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249680" y="33096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35C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1249680" y="331724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249680" y="332422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249680" y="333120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1249680" y="33388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1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1249680" y="334581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249680" y="335280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249680" y="33604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143000" y="2678429"/>
            <a:ext cx="304800" cy="684530"/>
          </a:xfrm>
          <a:custGeom>
            <a:avLst/>
            <a:gdLst/>
            <a:ahLst/>
            <a:cxnLst/>
            <a:rect l="l" t="t" r="r" b="b"/>
            <a:pathLst>
              <a:path w="304800" h="684529">
                <a:moveTo>
                  <a:pt x="304800" y="132080"/>
                </a:moveTo>
                <a:lnTo>
                  <a:pt x="195580" y="132080"/>
                </a:lnTo>
                <a:lnTo>
                  <a:pt x="195580" y="684530"/>
                </a:lnTo>
                <a:lnTo>
                  <a:pt x="106680" y="684530"/>
                </a:lnTo>
                <a:lnTo>
                  <a:pt x="106680" y="132080"/>
                </a:lnTo>
                <a:lnTo>
                  <a:pt x="0" y="132080"/>
                </a:lnTo>
                <a:lnTo>
                  <a:pt x="0" y="0"/>
                </a:lnTo>
                <a:lnTo>
                  <a:pt x="304800" y="0"/>
                </a:lnTo>
                <a:lnTo>
                  <a:pt x="304800" y="13208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496060" y="26581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1496060" y="26650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496060" y="26720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C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496060" y="26797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496060" y="268668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AF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1496060" y="26936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AF3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1496060" y="27012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9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1496060" y="27089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8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496060" y="27158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8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496060" y="27228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7EC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1496060" y="27305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6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1496060" y="273748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6E8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1496060" y="27444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5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496060" y="27520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5E5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496060" y="275907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1496060" y="27660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3E1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1496060" y="27736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496060" y="27813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2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1496060" y="278828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1DC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1496060" y="27952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1DA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1496060" y="28028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0D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1496060" y="280987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1496060" y="28168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FD4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1496060" y="28244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ED3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1496060" y="2828289"/>
            <a:ext cx="193040" cy="7620"/>
          </a:xfrm>
          <a:custGeom>
            <a:avLst/>
            <a:gdLst/>
            <a:ahLst/>
            <a:cxnLst/>
            <a:rect l="l" t="t" r="r" b="b"/>
            <a:pathLst>
              <a:path w="19303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93039" h="7619">
                <a:moveTo>
                  <a:pt x="181609" y="3810"/>
                </a:moveTo>
                <a:lnTo>
                  <a:pt x="165100" y="3810"/>
                </a:lnTo>
                <a:lnTo>
                  <a:pt x="158750" y="6350"/>
                </a:lnTo>
                <a:lnTo>
                  <a:pt x="154940" y="7620"/>
                </a:lnTo>
                <a:lnTo>
                  <a:pt x="193040" y="7620"/>
                </a:lnTo>
                <a:lnTo>
                  <a:pt x="181609" y="3810"/>
                </a:lnTo>
                <a:close/>
              </a:path>
            </a:pathLst>
          </a:custGeom>
          <a:solidFill>
            <a:srgbClr val="EDD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1496060" y="2835910"/>
            <a:ext cx="205740" cy="6350"/>
          </a:xfrm>
          <a:custGeom>
            <a:avLst/>
            <a:gdLst/>
            <a:ahLst/>
            <a:cxnLst/>
            <a:rect l="l" t="t" r="r" b="b"/>
            <a:pathLst>
              <a:path w="205739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205739" h="6350">
                <a:moveTo>
                  <a:pt x="193040" y="0"/>
                </a:moveTo>
                <a:lnTo>
                  <a:pt x="154940" y="0"/>
                </a:lnTo>
                <a:lnTo>
                  <a:pt x="147320" y="1269"/>
                </a:lnTo>
                <a:lnTo>
                  <a:pt x="142240" y="3810"/>
                </a:lnTo>
                <a:lnTo>
                  <a:pt x="138853" y="6350"/>
                </a:lnTo>
                <a:lnTo>
                  <a:pt x="205740" y="6350"/>
                </a:lnTo>
                <a:lnTo>
                  <a:pt x="193040" y="0"/>
                </a:lnTo>
                <a:close/>
              </a:path>
            </a:pathLst>
          </a:custGeom>
          <a:solidFill>
            <a:srgbClr val="ED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496060" y="2842260"/>
            <a:ext cx="215265" cy="7620"/>
          </a:xfrm>
          <a:custGeom>
            <a:avLst/>
            <a:gdLst/>
            <a:ahLst/>
            <a:cxnLst/>
            <a:rect l="l" t="t" r="r" b="b"/>
            <a:pathLst>
              <a:path w="215264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215264" h="7619">
                <a:moveTo>
                  <a:pt x="205740" y="0"/>
                </a:moveTo>
                <a:lnTo>
                  <a:pt x="138853" y="0"/>
                </a:lnTo>
                <a:lnTo>
                  <a:pt x="137159" y="1269"/>
                </a:lnTo>
                <a:lnTo>
                  <a:pt x="130809" y="5079"/>
                </a:lnTo>
                <a:lnTo>
                  <a:pt x="128270" y="7619"/>
                </a:lnTo>
                <a:lnTo>
                  <a:pt x="215053" y="7619"/>
                </a:lnTo>
                <a:lnTo>
                  <a:pt x="213359" y="6350"/>
                </a:lnTo>
                <a:lnTo>
                  <a:pt x="209550" y="2539"/>
                </a:lnTo>
                <a:lnTo>
                  <a:pt x="205740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496060" y="2849879"/>
            <a:ext cx="222250" cy="7620"/>
          </a:xfrm>
          <a:custGeom>
            <a:avLst/>
            <a:gdLst/>
            <a:ahLst/>
            <a:cxnLst/>
            <a:rect l="l" t="t" r="r" b="b"/>
            <a:pathLst>
              <a:path w="222250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222250" h="7619">
                <a:moveTo>
                  <a:pt x="215053" y="0"/>
                </a:moveTo>
                <a:lnTo>
                  <a:pt x="128270" y="0"/>
                </a:lnTo>
                <a:lnTo>
                  <a:pt x="120650" y="7620"/>
                </a:lnTo>
                <a:lnTo>
                  <a:pt x="222250" y="7620"/>
                </a:lnTo>
                <a:lnTo>
                  <a:pt x="220979" y="6350"/>
                </a:lnTo>
                <a:lnTo>
                  <a:pt x="218440" y="2540"/>
                </a:lnTo>
                <a:lnTo>
                  <a:pt x="215053" y="0"/>
                </a:lnTo>
                <a:close/>
              </a:path>
            </a:pathLst>
          </a:custGeom>
          <a:solidFill>
            <a:srgbClr val="E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496060" y="2857500"/>
            <a:ext cx="226695" cy="6350"/>
          </a:xfrm>
          <a:custGeom>
            <a:avLst/>
            <a:gdLst/>
            <a:ahLst/>
            <a:cxnLst/>
            <a:rect l="l" t="t" r="r" b="b"/>
            <a:pathLst>
              <a:path w="226694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226694" h="6350">
                <a:moveTo>
                  <a:pt x="222250" y="0"/>
                </a:moveTo>
                <a:lnTo>
                  <a:pt x="120650" y="0"/>
                </a:lnTo>
                <a:lnTo>
                  <a:pt x="114300" y="6350"/>
                </a:lnTo>
                <a:lnTo>
                  <a:pt x="226694" y="6350"/>
                </a:lnTo>
                <a:lnTo>
                  <a:pt x="224790" y="2539"/>
                </a:lnTo>
                <a:lnTo>
                  <a:pt x="222250" y="0"/>
                </a:lnTo>
                <a:close/>
              </a:path>
            </a:pathLst>
          </a:custGeom>
          <a:solidFill>
            <a:srgbClr val="EB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496060" y="2863850"/>
            <a:ext cx="232410" cy="7620"/>
          </a:xfrm>
          <a:custGeom>
            <a:avLst/>
            <a:gdLst/>
            <a:ahLst/>
            <a:cxnLst/>
            <a:rect l="l" t="t" r="r" b="b"/>
            <a:pathLst>
              <a:path w="232410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232410" h="7619">
                <a:moveTo>
                  <a:pt x="226694" y="0"/>
                </a:moveTo>
                <a:lnTo>
                  <a:pt x="114300" y="0"/>
                </a:lnTo>
                <a:lnTo>
                  <a:pt x="110490" y="3810"/>
                </a:lnTo>
                <a:lnTo>
                  <a:pt x="107441" y="7620"/>
                </a:lnTo>
                <a:lnTo>
                  <a:pt x="231902" y="7620"/>
                </a:lnTo>
                <a:lnTo>
                  <a:pt x="231140" y="6350"/>
                </a:lnTo>
                <a:lnTo>
                  <a:pt x="227329" y="1270"/>
                </a:lnTo>
                <a:lnTo>
                  <a:pt x="226694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1496060" y="2871470"/>
            <a:ext cx="236220" cy="7620"/>
          </a:xfrm>
          <a:custGeom>
            <a:avLst/>
            <a:gdLst/>
            <a:ahLst/>
            <a:cxnLst/>
            <a:rect l="l" t="t" r="r" b="b"/>
            <a:pathLst>
              <a:path w="236219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236219" h="7619">
                <a:moveTo>
                  <a:pt x="231902" y="0"/>
                </a:moveTo>
                <a:lnTo>
                  <a:pt x="107441" y="0"/>
                </a:lnTo>
                <a:lnTo>
                  <a:pt x="105409" y="2539"/>
                </a:lnTo>
                <a:lnTo>
                  <a:pt x="101253" y="7619"/>
                </a:lnTo>
                <a:lnTo>
                  <a:pt x="236220" y="7619"/>
                </a:lnTo>
                <a:lnTo>
                  <a:pt x="234950" y="5079"/>
                </a:lnTo>
                <a:lnTo>
                  <a:pt x="231902" y="0"/>
                </a:lnTo>
                <a:close/>
              </a:path>
            </a:pathLst>
          </a:custGeom>
          <a:solidFill>
            <a:srgbClr val="EA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1496060" y="2879089"/>
            <a:ext cx="240029" cy="7620"/>
          </a:xfrm>
          <a:custGeom>
            <a:avLst/>
            <a:gdLst/>
            <a:ahLst/>
            <a:cxnLst/>
            <a:rect l="l" t="t" r="r" b="b"/>
            <a:pathLst>
              <a:path w="240030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240030" h="7619">
                <a:moveTo>
                  <a:pt x="236220" y="0"/>
                </a:moveTo>
                <a:lnTo>
                  <a:pt x="101253" y="0"/>
                </a:lnTo>
                <a:lnTo>
                  <a:pt x="95019" y="7620"/>
                </a:lnTo>
                <a:lnTo>
                  <a:pt x="239522" y="7620"/>
                </a:lnTo>
                <a:lnTo>
                  <a:pt x="237490" y="2539"/>
                </a:lnTo>
                <a:lnTo>
                  <a:pt x="236220" y="0"/>
                </a:lnTo>
                <a:close/>
              </a:path>
            </a:pathLst>
          </a:custGeom>
          <a:solidFill>
            <a:srgbClr val="E9C4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1496060" y="2886710"/>
            <a:ext cx="243204" cy="6350"/>
          </a:xfrm>
          <a:custGeom>
            <a:avLst/>
            <a:gdLst/>
            <a:ahLst/>
            <a:cxnLst/>
            <a:rect l="l" t="t" r="r" b="b"/>
            <a:pathLst>
              <a:path w="243205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243205" h="6350">
                <a:moveTo>
                  <a:pt x="239522" y="0"/>
                </a:moveTo>
                <a:lnTo>
                  <a:pt x="95019" y="0"/>
                </a:lnTo>
                <a:lnTo>
                  <a:pt x="93980" y="1269"/>
                </a:lnTo>
                <a:lnTo>
                  <a:pt x="90853" y="6350"/>
                </a:lnTo>
                <a:lnTo>
                  <a:pt x="243078" y="6350"/>
                </a:lnTo>
                <a:lnTo>
                  <a:pt x="240029" y="1269"/>
                </a:lnTo>
                <a:lnTo>
                  <a:pt x="239522" y="0"/>
                </a:lnTo>
                <a:close/>
              </a:path>
            </a:pathLst>
          </a:custGeom>
          <a:solidFill>
            <a:srgbClr val="E8C3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1496060" y="2893060"/>
            <a:ext cx="245110" cy="7620"/>
          </a:xfrm>
          <a:custGeom>
            <a:avLst/>
            <a:gdLst/>
            <a:ahLst/>
            <a:cxnLst/>
            <a:rect l="l" t="t" r="r" b="b"/>
            <a:pathLst>
              <a:path w="245110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245110" h="7619">
                <a:moveTo>
                  <a:pt x="243078" y="0"/>
                </a:moveTo>
                <a:lnTo>
                  <a:pt x="90853" y="0"/>
                </a:lnTo>
                <a:lnTo>
                  <a:pt x="86164" y="7619"/>
                </a:lnTo>
                <a:lnTo>
                  <a:pt x="244898" y="7619"/>
                </a:lnTo>
                <a:lnTo>
                  <a:pt x="243840" y="1269"/>
                </a:lnTo>
                <a:lnTo>
                  <a:pt x="243078" y="0"/>
                </a:lnTo>
                <a:close/>
              </a:path>
            </a:pathLst>
          </a:custGeom>
          <a:solidFill>
            <a:srgbClr val="E8C1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1496060" y="2900679"/>
            <a:ext cx="247650" cy="7620"/>
          </a:xfrm>
          <a:custGeom>
            <a:avLst/>
            <a:gdLst/>
            <a:ahLst/>
            <a:cxnLst/>
            <a:rect l="l" t="t" r="r" b="b"/>
            <a:pathLst>
              <a:path w="247650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247650" y="7620"/>
                </a:lnTo>
                <a:lnTo>
                  <a:pt x="246126" y="3810"/>
                </a:lnTo>
                <a:lnTo>
                  <a:pt x="83820" y="3810"/>
                </a:lnTo>
                <a:lnTo>
                  <a:pt x="83820" y="0"/>
                </a:lnTo>
                <a:close/>
              </a:path>
              <a:path w="247650" h="7619">
                <a:moveTo>
                  <a:pt x="244898" y="0"/>
                </a:moveTo>
                <a:lnTo>
                  <a:pt x="86164" y="0"/>
                </a:lnTo>
                <a:lnTo>
                  <a:pt x="83820" y="3810"/>
                </a:lnTo>
                <a:lnTo>
                  <a:pt x="246126" y="3810"/>
                </a:lnTo>
                <a:lnTo>
                  <a:pt x="245109" y="1270"/>
                </a:lnTo>
                <a:lnTo>
                  <a:pt x="244898" y="0"/>
                </a:lnTo>
                <a:close/>
              </a:path>
            </a:pathLst>
          </a:custGeom>
          <a:solidFill>
            <a:srgbClr val="E7BF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1496060" y="2911475"/>
            <a:ext cx="249554" cy="0"/>
          </a:xfrm>
          <a:custGeom>
            <a:avLst/>
            <a:gdLst/>
            <a:ahLst/>
            <a:cxnLst/>
            <a:rect l="l" t="t" r="r" b="b"/>
            <a:pathLst>
              <a:path w="249555">
                <a:moveTo>
                  <a:pt x="0" y="0"/>
                </a:moveTo>
                <a:lnTo>
                  <a:pt x="249464" y="0"/>
                </a:lnTo>
              </a:path>
            </a:pathLst>
          </a:custGeom>
          <a:ln w="6350">
            <a:solidFill>
              <a:srgbClr val="E6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1496060" y="2919729"/>
            <a:ext cx="250825" cy="0"/>
          </a:xfrm>
          <a:custGeom>
            <a:avLst/>
            <a:gdLst/>
            <a:ahLst/>
            <a:cxnLst/>
            <a:rect l="l" t="t" r="r" b="b"/>
            <a:pathLst>
              <a:path w="250825">
                <a:moveTo>
                  <a:pt x="0" y="0"/>
                </a:moveTo>
                <a:lnTo>
                  <a:pt x="250613" y="0"/>
                </a:lnTo>
              </a:path>
            </a:pathLst>
          </a:custGeom>
          <a:ln w="5079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1496060" y="2915920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>
                <a:moveTo>
                  <a:pt x="0" y="0"/>
                </a:moveTo>
                <a:lnTo>
                  <a:pt x="249827" y="0"/>
                </a:lnTo>
              </a:path>
            </a:pathLst>
          </a:custGeom>
          <a:ln w="3175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1496060" y="2927350"/>
            <a:ext cx="252095" cy="0"/>
          </a:xfrm>
          <a:custGeom>
            <a:avLst/>
            <a:gdLst/>
            <a:ahLst/>
            <a:cxnLst/>
            <a:rect l="l" t="t" r="r" b="b"/>
            <a:pathLst>
              <a:path w="252094">
                <a:moveTo>
                  <a:pt x="0" y="0"/>
                </a:moveTo>
                <a:lnTo>
                  <a:pt x="251822" y="0"/>
                </a:lnTo>
              </a:path>
            </a:pathLst>
          </a:custGeom>
          <a:ln w="5080">
            <a:solidFill>
              <a:srgbClr val="E5B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1496060" y="2923539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>
                <a:moveTo>
                  <a:pt x="0" y="0"/>
                </a:moveTo>
                <a:lnTo>
                  <a:pt x="251248" y="0"/>
                </a:lnTo>
              </a:path>
            </a:pathLst>
          </a:custGeom>
          <a:ln w="3175">
            <a:solidFill>
              <a:srgbClr val="E5B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1496060" y="2934970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3274" y="0"/>
                </a:lnTo>
              </a:path>
            </a:pathLst>
          </a:custGeom>
          <a:ln w="3175">
            <a:solidFill>
              <a:srgbClr val="E4B8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1496060" y="2931795"/>
            <a:ext cx="252729" cy="0"/>
          </a:xfrm>
          <a:custGeom>
            <a:avLst/>
            <a:gdLst/>
            <a:ahLst/>
            <a:cxnLst/>
            <a:rect l="l" t="t" r="r" b="b"/>
            <a:pathLst>
              <a:path w="252730">
                <a:moveTo>
                  <a:pt x="0" y="0"/>
                </a:moveTo>
                <a:lnTo>
                  <a:pt x="252457" y="0"/>
                </a:lnTo>
              </a:path>
            </a:pathLst>
          </a:custGeom>
          <a:ln w="3810">
            <a:solidFill>
              <a:srgbClr val="E4B8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1496060" y="294005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624" y="0"/>
                </a:lnTo>
              </a:path>
            </a:pathLst>
          </a:custGeom>
          <a:ln w="7620">
            <a:solidFill>
              <a:srgbClr val="E4B6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1496060" y="294767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7132" y="0"/>
                </a:lnTo>
              </a:path>
            </a:pathLst>
          </a:custGeom>
          <a:ln w="7619">
            <a:solidFill>
              <a:srgbClr val="E3B4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1496060" y="2955289"/>
            <a:ext cx="257810" cy="0"/>
          </a:xfrm>
          <a:custGeom>
            <a:avLst/>
            <a:gdLst/>
            <a:ahLst/>
            <a:cxnLst/>
            <a:rect l="l" t="t" r="r" b="b"/>
            <a:pathLst>
              <a:path w="257810">
                <a:moveTo>
                  <a:pt x="0" y="0"/>
                </a:moveTo>
                <a:lnTo>
                  <a:pt x="257640" y="0"/>
                </a:lnTo>
              </a:path>
            </a:pathLst>
          </a:custGeom>
          <a:ln w="762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1496060" y="2962275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4">
                <a:moveTo>
                  <a:pt x="0" y="0"/>
                </a:moveTo>
                <a:lnTo>
                  <a:pt x="258048" y="0"/>
                </a:lnTo>
              </a:path>
            </a:pathLst>
          </a:custGeom>
          <a:ln w="6350">
            <a:solidFill>
              <a:srgbClr val="E2B1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1496060" y="296545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19">
                <a:moveTo>
                  <a:pt x="258048" y="0"/>
                </a:moveTo>
                <a:lnTo>
                  <a:pt x="0" y="0"/>
                </a:lnTo>
                <a:lnTo>
                  <a:pt x="0" y="7620"/>
                </a:lnTo>
                <a:lnTo>
                  <a:pt x="111124" y="7620"/>
                </a:lnTo>
                <a:lnTo>
                  <a:pt x="114300" y="6350"/>
                </a:lnTo>
                <a:lnTo>
                  <a:pt x="116840" y="5079"/>
                </a:lnTo>
                <a:lnTo>
                  <a:pt x="120650" y="3810"/>
                </a:lnTo>
                <a:lnTo>
                  <a:pt x="123190" y="2539"/>
                </a:lnTo>
                <a:lnTo>
                  <a:pt x="258206" y="2539"/>
                </a:lnTo>
                <a:lnTo>
                  <a:pt x="258048" y="0"/>
                </a:lnTo>
                <a:close/>
              </a:path>
              <a:path w="259080" h="7619">
                <a:moveTo>
                  <a:pt x="258206" y="2539"/>
                </a:moveTo>
                <a:lnTo>
                  <a:pt x="142240" y="2539"/>
                </a:lnTo>
                <a:lnTo>
                  <a:pt x="146050" y="3810"/>
                </a:lnTo>
                <a:lnTo>
                  <a:pt x="151129" y="6350"/>
                </a:lnTo>
                <a:lnTo>
                  <a:pt x="154940" y="6350"/>
                </a:lnTo>
                <a:lnTo>
                  <a:pt x="155575" y="7620"/>
                </a:lnTo>
                <a:lnTo>
                  <a:pt x="258524" y="7620"/>
                </a:lnTo>
                <a:lnTo>
                  <a:pt x="258206" y="2539"/>
                </a:lnTo>
                <a:close/>
              </a:path>
            </a:pathLst>
          </a:custGeom>
          <a:solidFill>
            <a:srgbClr val="E1AF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496060" y="297307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19">
                <a:moveTo>
                  <a:pt x="111124" y="0"/>
                </a:moveTo>
                <a:lnTo>
                  <a:pt x="0" y="0"/>
                </a:lnTo>
                <a:lnTo>
                  <a:pt x="0" y="7619"/>
                </a:lnTo>
                <a:lnTo>
                  <a:pt x="101092" y="7619"/>
                </a:lnTo>
                <a:lnTo>
                  <a:pt x="104140" y="5079"/>
                </a:lnTo>
                <a:lnTo>
                  <a:pt x="107950" y="1269"/>
                </a:lnTo>
                <a:lnTo>
                  <a:pt x="111124" y="0"/>
                </a:lnTo>
                <a:close/>
              </a:path>
              <a:path w="259080" h="7619">
                <a:moveTo>
                  <a:pt x="258524" y="0"/>
                </a:moveTo>
                <a:lnTo>
                  <a:pt x="155575" y="0"/>
                </a:lnTo>
                <a:lnTo>
                  <a:pt x="156209" y="1269"/>
                </a:lnTo>
                <a:lnTo>
                  <a:pt x="161290" y="6350"/>
                </a:lnTo>
                <a:lnTo>
                  <a:pt x="161924" y="7619"/>
                </a:lnTo>
                <a:lnTo>
                  <a:pt x="258992" y="7619"/>
                </a:lnTo>
                <a:lnTo>
                  <a:pt x="258524" y="0"/>
                </a:lnTo>
                <a:close/>
              </a:path>
            </a:pathLst>
          </a:custGeom>
          <a:solidFill>
            <a:srgbClr val="E1A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1496060" y="2980689"/>
            <a:ext cx="259715" cy="6350"/>
          </a:xfrm>
          <a:custGeom>
            <a:avLst/>
            <a:gdLst/>
            <a:ahLst/>
            <a:cxnLst/>
            <a:rect l="l" t="t" r="r" b="b"/>
            <a:pathLst>
              <a:path w="259714" h="6350">
                <a:moveTo>
                  <a:pt x="101092" y="0"/>
                </a:moveTo>
                <a:lnTo>
                  <a:pt x="0" y="0"/>
                </a:lnTo>
                <a:lnTo>
                  <a:pt x="0" y="6350"/>
                </a:lnTo>
                <a:lnTo>
                  <a:pt x="93980" y="6350"/>
                </a:lnTo>
                <a:lnTo>
                  <a:pt x="96520" y="3810"/>
                </a:lnTo>
                <a:lnTo>
                  <a:pt x="101092" y="0"/>
                </a:lnTo>
                <a:close/>
              </a:path>
              <a:path w="259714" h="6350">
                <a:moveTo>
                  <a:pt x="258992" y="0"/>
                </a:moveTo>
                <a:lnTo>
                  <a:pt x="161924" y="0"/>
                </a:lnTo>
                <a:lnTo>
                  <a:pt x="162559" y="1270"/>
                </a:lnTo>
                <a:lnTo>
                  <a:pt x="165100" y="3810"/>
                </a:lnTo>
                <a:lnTo>
                  <a:pt x="166793" y="6350"/>
                </a:lnTo>
                <a:lnTo>
                  <a:pt x="259369" y="6350"/>
                </a:lnTo>
                <a:lnTo>
                  <a:pt x="258992" y="0"/>
                </a:lnTo>
                <a:close/>
              </a:path>
            </a:pathLst>
          </a:custGeom>
          <a:solidFill>
            <a:srgbClr val="E0A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1496060" y="298703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93980" y="0"/>
                </a:moveTo>
                <a:lnTo>
                  <a:pt x="0" y="0"/>
                </a:lnTo>
                <a:lnTo>
                  <a:pt x="0" y="7620"/>
                </a:lnTo>
                <a:lnTo>
                  <a:pt x="86359" y="7620"/>
                </a:lnTo>
                <a:lnTo>
                  <a:pt x="93980" y="0"/>
                </a:lnTo>
                <a:close/>
              </a:path>
              <a:path w="260350" h="7619">
                <a:moveTo>
                  <a:pt x="259369" y="0"/>
                </a:moveTo>
                <a:lnTo>
                  <a:pt x="166793" y="0"/>
                </a:lnTo>
                <a:lnTo>
                  <a:pt x="167640" y="1270"/>
                </a:lnTo>
                <a:lnTo>
                  <a:pt x="167640" y="5080"/>
                </a:lnTo>
                <a:lnTo>
                  <a:pt x="168486" y="7620"/>
                </a:lnTo>
                <a:lnTo>
                  <a:pt x="259822" y="7620"/>
                </a:lnTo>
                <a:lnTo>
                  <a:pt x="259369" y="0"/>
                </a:lnTo>
                <a:close/>
              </a:path>
            </a:pathLst>
          </a:custGeom>
          <a:solidFill>
            <a:srgbClr val="DFAA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1496060" y="2994660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86359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2539"/>
                </a:lnTo>
                <a:lnTo>
                  <a:pt x="86359" y="0"/>
                </a:lnTo>
                <a:close/>
              </a:path>
              <a:path w="260350" h="7619">
                <a:moveTo>
                  <a:pt x="259822" y="0"/>
                </a:moveTo>
                <a:lnTo>
                  <a:pt x="168486" y="0"/>
                </a:lnTo>
                <a:lnTo>
                  <a:pt x="171026" y="7619"/>
                </a:lnTo>
                <a:lnTo>
                  <a:pt x="260274" y="7619"/>
                </a:lnTo>
                <a:lnTo>
                  <a:pt x="259822" y="0"/>
                </a:lnTo>
                <a:close/>
              </a:path>
            </a:pathLst>
          </a:custGeom>
          <a:solidFill>
            <a:srgbClr val="DFA8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1496060" y="300545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1668145" y="300608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395" y="0"/>
                </a:lnTo>
              </a:path>
            </a:pathLst>
          </a:custGeom>
          <a:ln w="507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1667298" y="3002914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0" y="0"/>
                </a:moveTo>
                <a:lnTo>
                  <a:pt x="89070" y="0"/>
                </a:lnTo>
              </a:path>
            </a:pathLst>
          </a:custGeom>
          <a:ln w="3175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1496060" y="3008629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261619" h="7619">
                <a:moveTo>
                  <a:pt x="260617" y="0"/>
                </a:moveTo>
                <a:lnTo>
                  <a:pt x="172720" y="0"/>
                </a:lnTo>
                <a:lnTo>
                  <a:pt x="172720" y="5080"/>
                </a:lnTo>
                <a:lnTo>
                  <a:pt x="173354" y="7620"/>
                </a:lnTo>
                <a:lnTo>
                  <a:pt x="261018" y="7620"/>
                </a:lnTo>
                <a:lnTo>
                  <a:pt x="260617" y="0"/>
                </a:lnTo>
                <a:close/>
              </a:path>
            </a:pathLst>
          </a:custGeom>
          <a:solidFill>
            <a:srgbClr val="DDA4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1496060" y="301625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261619" h="7619">
                <a:moveTo>
                  <a:pt x="261018" y="0"/>
                </a:moveTo>
                <a:lnTo>
                  <a:pt x="173354" y="0"/>
                </a:lnTo>
                <a:lnTo>
                  <a:pt x="173990" y="2539"/>
                </a:lnTo>
                <a:lnTo>
                  <a:pt x="173990" y="7620"/>
                </a:lnTo>
                <a:lnTo>
                  <a:pt x="261419" y="7620"/>
                </a:lnTo>
                <a:lnTo>
                  <a:pt x="261018" y="0"/>
                </a:lnTo>
                <a:close/>
              </a:path>
            </a:pathLst>
          </a:custGeom>
          <a:solidFill>
            <a:srgbClr val="DDA2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1496060" y="3023870"/>
            <a:ext cx="261620" cy="6350"/>
          </a:xfrm>
          <a:custGeom>
            <a:avLst/>
            <a:gdLst/>
            <a:ahLst/>
            <a:cxnLst/>
            <a:rect l="l" t="t" r="r" b="b"/>
            <a:pathLst>
              <a:path w="261619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261619" h="6350">
                <a:moveTo>
                  <a:pt x="261419" y="0"/>
                </a:moveTo>
                <a:lnTo>
                  <a:pt x="173990" y="0"/>
                </a:lnTo>
                <a:lnTo>
                  <a:pt x="173990" y="1269"/>
                </a:lnTo>
                <a:lnTo>
                  <a:pt x="175006" y="6350"/>
                </a:lnTo>
                <a:lnTo>
                  <a:pt x="261620" y="6350"/>
                </a:lnTo>
                <a:lnTo>
                  <a:pt x="261620" y="3809"/>
                </a:lnTo>
                <a:lnTo>
                  <a:pt x="261419" y="0"/>
                </a:lnTo>
                <a:close/>
              </a:path>
            </a:pathLst>
          </a:custGeom>
          <a:solidFill>
            <a:srgbClr val="DCA1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1496060" y="303022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261619" h="7619">
                <a:moveTo>
                  <a:pt x="261620" y="0"/>
                </a:moveTo>
                <a:lnTo>
                  <a:pt x="175006" y="0"/>
                </a:lnTo>
                <a:lnTo>
                  <a:pt x="175259" y="1269"/>
                </a:lnTo>
                <a:lnTo>
                  <a:pt x="175259" y="7619"/>
                </a:lnTo>
                <a:lnTo>
                  <a:pt x="261620" y="7619"/>
                </a:lnTo>
                <a:lnTo>
                  <a:pt x="261620" y="0"/>
                </a:lnTo>
                <a:close/>
              </a:path>
            </a:pathLst>
          </a:custGeom>
          <a:solidFill>
            <a:srgbClr val="DB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496060" y="30416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B9D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671320" y="3041650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7620">
            <a:solidFill>
              <a:srgbClr val="DB9D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496060" y="30486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A9B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671320" y="3048635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6350">
            <a:solidFill>
              <a:srgbClr val="DA9B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1496060" y="3055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1671573" y="3055620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106" y="0"/>
                </a:lnTo>
              </a:path>
            </a:pathLst>
          </a:custGeom>
          <a:ln w="7619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1496060" y="30632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999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1671878" y="3063239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5801" y="0"/>
                </a:lnTo>
              </a:path>
            </a:pathLst>
          </a:custGeom>
          <a:ln w="7620">
            <a:solidFill>
              <a:srgbClr val="D999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1496060" y="30708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896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1672183" y="307086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496" y="0"/>
                </a:lnTo>
              </a:path>
            </a:pathLst>
          </a:custGeom>
          <a:ln w="7620">
            <a:solidFill>
              <a:srgbClr val="D896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1496060" y="3074670"/>
            <a:ext cx="261620" cy="6350"/>
          </a:xfrm>
          <a:custGeom>
            <a:avLst/>
            <a:gdLst/>
            <a:ahLst/>
            <a:cxnLst/>
            <a:rect l="l" t="t" r="r" b="b"/>
            <a:pathLst>
              <a:path w="261619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261619" h="6350">
                <a:moveTo>
                  <a:pt x="261620" y="0"/>
                </a:moveTo>
                <a:lnTo>
                  <a:pt x="176428" y="0"/>
                </a:lnTo>
                <a:lnTo>
                  <a:pt x="176529" y="2539"/>
                </a:lnTo>
                <a:lnTo>
                  <a:pt x="176847" y="6350"/>
                </a:lnTo>
                <a:lnTo>
                  <a:pt x="261620" y="6350"/>
                </a:lnTo>
                <a:lnTo>
                  <a:pt x="261620" y="0"/>
                </a:lnTo>
                <a:close/>
              </a:path>
            </a:pathLst>
          </a:custGeom>
          <a:solidFill>
            <a:srgbClr val="D89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1496060" y="3084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792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1672907" y="3084829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772" y="0"/>
                </a:lnTo>
              </a:path>
            </a:pathLst>
          </a:custGeom>
          <a:ln w="7619">
            <a:solidFill>
              <a:srgbClr val="D792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1496060" y="3088639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261619" h="7619">
                <a:moveTo>
                  <a:pt x="261620" y="0"/>
                </a:moveTo>
                <a:lnTo>
                  <a:pt x="177482" y="0"/>
                </a:lnTo>
                <a:lnTo>
                  <a:pt x="177800" y="3810"/>
                </a:lnTo>
                <a:lnTo>
                  <a:pt x="177800" y="7620"/>
                </a:lnTo>
                <a:lnTo>
                  <a:pt x="261620" y="7620"/>
                </a:lnTo>
                <a:lnTo>
                  <a:pt x="261620" y="0"/>
                </a:lnTo>
                <a:close/>
              </a:path>
            </a:pathLst>
          </a:custGeom>
          <a:solidFill>
            <a:srgbClr val="D691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1496060" y="30994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1673860" y="30994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1496060" y="3106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58D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1673860" y="3106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58D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1496060" y="31140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1673860" y="31140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1496060" y="31216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1673860" y="31216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1496060" y="31286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1673860" y="31286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1496060" y="31356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2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1673860" y="31356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2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496060" y="31432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1673860" y="31432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1496060" y="31502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1673860" y="31502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1496060" y="31572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181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1673860" y="31572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181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1496060" y="31648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1673860" y="31648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1496060" y="31718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F7D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673860" y="31718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F7D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496060" y="31788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F7B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673860" y="31788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F7B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496060" y="31864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E79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673860" y="31864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E79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1496060" y="31940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D78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1673860" y="31940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D78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1496060" y="32010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D76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1673860" y="32010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D76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1496060" y="32080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C74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1673860" y="32080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C74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1496060" y="32156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C7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1673860" y="32156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C7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1496060" y="32226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C7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1673860" y="32226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C7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1496060" y="32296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A6F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1673860" y="32296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A6F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1496060" y="32372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96D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1673860" y="32372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96D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1496060" y="32448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1673860" y="32448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1496060" y="325183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1673860" y="325183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1496060" y="32588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86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1673860" y="32588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86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1496060" y="326644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1673860" y="326644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1496060" y="32734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664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1673860" y="32734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664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1496060" y="32804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1673860" y="32804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1496060" y="32880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560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1673860" y="32880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560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1496060" y="329501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45F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1673860" y="329501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45F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1496060" y="33020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673860" y="33020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1496060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1673860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1496060" y="331724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259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1673860" y="331724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259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1496060" y="33242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257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1673860" y="33242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257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1496060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1673860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1496060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0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1673860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0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1496060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1673860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1496060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1673860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1496060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1673860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1496060" y="2647950"/>
            <a:ext cx="261620" cy="715010"/>
          </a:xfrm>
          <a:custGeom>
            <a:avLst/>
            <a:gdLst/>
            <a:ahLst/>
            <a:cxnLst/>
            <a:rect l="l" t="t" r="r" b="b"/>
            <a:pathLst>
              <a:path w="261619" h="715010">
                <a:moveTo>
                  <a:pt x="261620" y="715010"/>
                </a:moveTo>
                <a:lnTo>
                  <a:pt x="177800" y="715010"/>
                </a:lnTo>
                <a:lnTo>
                  <a:pt x="177800" y="459739"/>
                </a:lnTo>
                <a:lnTo>
                  <a:pt x="177800" y="443229"/>
                </a:lnTo>
                <a:lnTo>
                  <a:pt x="177800" y="427989"/>
                </a:lnTo>
                <a:lnTo>
                  <a:pt x="176529" y="397510"/>
                </a:lnTo>
                <a:lnTo>
                  <a:pt x="176529" y="389889"/>
                </a:lnTo>
                <a:lnTo>
                  <a:pt x="175259" y="382270"/>
                </a:lnTo>
                <a:lnTo>
                  <a:pt x="175259" y="375920"/>
                </a:lnTo>
                <a:lnTo>
                  <a:pt x="173990" y="370839"/>
                </a:lnTo>
                <a:lnTo>
                  <a:pt x="173990" y="364489"/>
                </a:lnTo>
                <a:lnTo>
                  <a:pt x="172720" y="359410"/>
                </a:lnTo>
                <a:lnTo>
                  <a:pt x="171450" y="355600"/>
                </a:lnTo>
                <a:lnTo>
                  <a:pt x="171450" y="351789"/>
                </a:lnTo>
                <a:lnTo>
                  <a:pt x="170179" y="346710"/>
                </a:lnTo>
                <a:lnTo>
                  <a:pt x="168909" y="342900"/>
                </a:lnTo>
                <a:lnTo>
                  <a:pt x="166370" y="339089"/>
                </a:lnTo>
                <a:lnTo>
                  <a:pt x="165100" y="336550"/>
                </a:lnTo>
                <a:lnTo>
                  <a:pt x="162559" y="332739"/>
                </a:lnTo>
                <a:lnTo>
                  <a:pt x="161290" y="330200"/>
                </a:lnTo>
                <a:lnTo>
                  <a:pt x="160020" y="327660"/>
                </a:lnTo>
                <a:lnTo>
                  <a:pt x="157479" y="326389"/>
                </a:lnTo>
                <a:lnTo>
                  <a:pt x="154940" y="323850"/>
                </a:lnTo>
                <a:lnTo>
                  <a:pt x="152400" y="322579"/>
                </a:lnTo>
                <a:lnTo>
                  <a:pt x="149859" y="321310"/>
                </a:lnTo>
                <a:lnTo>
                  <a:pt x="146050" y="320039"/>
                </a:lnTo>
                <a:lnTo>
                  <a:pt x="143509" y="320039"/>
                </a:lnTo>
                <a:lnTo>
                  <a:pt x="139700" y="318770"/>
                </a:lnTo>
                <a:lnTo>
                  <a:pt x="135890" y="318770"/>
                </a:lnTo>
                <a:lnTo>
                  <a:pt x="132079" y="318770"/>
                </a:lnTo>
                <a:lnTo>
                  <a:pt x="129540" y="318770"/>
                </a:lnTo>
                <a:lnTo>
                  <a:pt x="127000" y="318770"/>
                </a:lnTo>
                <a:lnTo>
                  <a:pt x="123190" y="320039"/>
                </a:lnTo>
                <a:lnTo>
                  <a:pt x="120650" y="320039"/>
                </a:lnTo>
                <a:lnTo>
                  <a:pt x="118109" y="321310"/>
                </a:lnTo>
                <a:lnTo>
                  <a:pt x="115570" y="322579"/>
                </a:lnTo>
                <a:lnTo>
                  <a:pt x="109220" y="326389"/>
                </a:lnTo>
                <a:lnTo>
                  <a:pt x="102870" y="330200"/>
                </a:lnTo>
                <a:lnTo>
                  <a:pt x="96520" y="335279"/>
                </a:lnTo>
                <a:lnTo>
                  <a:pt x="90170" y="341629"/>
                </a:lnTo>
                <a:lnTo>
                  <a:pt x="87630" y="345439"/>
                </a:lnTo>
                <a:lnTo>
                  <a:pt x="83820" y="349250"/>
                </a:lnTo>
                <a:lnTo>
                  <a:pt x="83820" y="715010"/>
                </a:lnTo>
                <a:lnTo>
                  <a:pt x="0" y="715010"/>
                </a:lnTo>
                <a:lnTo>
                  <a:pt x="0" y="0"/>
                </a:lnTo>
                <a:lnTo>
                  <a:pt x="83820" y="0"/>
                </a:lnTo>
                <a:lnTo>
                  <a:pt x="83820" y="256539"/>
                </a:lnTo>
                <a:lnTo>
                  <a:pt x="95250" y="240029"/>
                </a:lnTo>
                <a:lnTo>
                  <a:pt x="105409" y="226060"/>
                </a:lnTo>
                <a:lnTo>
                  <a:pt x="110490" y="219710"/>
                </a:lnTo>
                <a:lnTo>
                  <a:pt x="116840" y="213360"/>
                </a:lnTo>
                <a:lnTo>
                  <a:pt x="121920" y="208279"/>
                </a:lnTo>
                <a:lnTo>
                  <a:pt x="127000" y="203200"/>
                </a:lnTo>
                <a:lnTo>
                  <a:pt x="132079" y="198120"/>
                </a:lnTo>
                <a:lnTo>
                  <a:pt x="137159" y="195579"/>
                </a:lnTo>
                <a:lnTo>
                  <a:pt x="142240" y="191770"/>
                </a:lnTo>
                <a:lnTo>
                  <a:pt x="148590" y="189229"/>
                </a:lnTo>
                <a:lnTo>
                  <a:pt x="153670" y="186689"/>
                </a:lnTo>
                <a:lnTo>
                  <a:pt x="160020" y="185420"/>
                </a:lnTo>
                <a:lnTo>
                  <a:pt x="165100" y="184150"/>
                </a:lnTo>
                <a:lnTo>
                  <a:pt x="171450" y="184150"/>
                </a:lnTo>
                <a:lnTo>
                  <a:pt x="182879" y="185420"/>
                </a:lnTo>
                <a:lnTo>
                  <a:pt x="191770" y="187960"/>
                </a:lnTo>
                <a:lnTo>
                  <a:pt x="201929" y="191770"/>
                </a:lnTo>
                <a:lnTo>
                  <a:pt x="205740" y="193039"/>
                </a:lnTo>
                <a:lnTo>
                  <a:pt x="209550" y="196850"/>
                </a:lnTo>
                <a:lnTo>
                  <a:pt x="213359" y="199389"/>
                </a:lnTo>
                <a:lnTo>
                  <a:pt x="217170" y="203200"/>
                </a:lnTo>
                <a:lnTo>
                  <a:pt x="220979" y="207010"/>
                </a:lnTo>
                <a:lnTo>
                  <a:pt x="224790" y="212089"/>
                </a:lnTo>
                <a:lnTo>
                  <a:pt x="228600" y="217170"/>
                </a:lnTo>
                <a:lnTo>
                  <a:pt x="232409" y="220979"/>
                </a:lnTo>
                <a:lnTo>
                  <a:pt x="234950" y="227329"/>
                </a:lnTo>
                <a:lnTo>
                  <a:pt x="237490" y="233679"/>
                </a:lnTo>
                <a:lnTo>
                  <a:pt x="241300" y="240029"/>
                </a:lnTo>
                <a:lnTo>
                  <a:pt x="243840" y="245110"/>
                </a:lnTo>
                <a:lnTo>
                  <a:pt x="246379" y="252729"/>
                </a:lnTo>
                <a:lnTo>
                  <a:pt x="247650" y="260350"/>
                </a:lnTo>
                <a:lnTo>
                  <a:pt x="250190" y="267970"/>
                </a:lnTo>
                <a:lnTo>
                  <a:pt x="252729" y="276860"/>
                </a:lnTo>
                <a:lnTo>
                  <a:pt x="254000" y="285750"/>
                </a:lnTo>
                <a:lnTo>
                  <a:pt x="255270" y="294639"/>
                </a:lnTo>
                <a:lnTo>
                  <a:pt x="259079" y="313689"/>
                </a:lnTo>
                <a:lnTo>
                  <a:pt x="260350" y="334010"/>
                </a:lnTo>
                <a:lnTo>
                  <a:pt x="261620" y="355600"/>
                </a:lnTo>
                <a:lnTo>
                  <a:pt x="261620" y="379729"/>
                </a:lnTo>
                <a:lnTo>
                  <a:pt x="261620" y="71501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1869439" y="2842260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>
                <a:moveTo>
                  <a:pt x="0" y="0"/>
                </a:moveTo>
                <a:lnTo>
                  <a:pt x="138430" y="0"/>
                </a:lnTo>
              </a:path>
            </a:pathLst>
          </a:custGeom>
          <a:ln w="762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1851236" y="2849245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0" y="0"/>
                </a:moveTo>
                <a:lnTo>
                  <a:pt x="167337" y="0"/>
                </a:lnTo>
              </a:path>
            </a:pathLst>
          </a:custGeom>
          <a:ln w="6350">
            <a:solidFill>
              <a:srgbClr val="FC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1837689" y="2856229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076" y="0"/>
                </a:lnTo>
              </a:path>
            </a:pathLst>
          </a:custGeom>
          <a:ln w="7619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1837689" y="2863850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7620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1837689" y="2871470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739" y="0"/>
                </a:lnTo>
              </a:path>
            </a:pathLst>
          </a:custGeom>
          <a:ln w="7619">
            <a:solidFill>
              <a:srgbClr val="F9F2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1837689" y="2878454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550" y="0"/>
                </a:lnTo>
              </a:path>
            </a:pathLst>
          </a:custGeom>
          <a:ln w="6350">
            <a:solidFill>
              <a:srgbClr val="F8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1837689" y="2885439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4">
                <a:moveTo>
                  <a:pt x="0" y="0"/>
                </a:moveTo>
                <a:lnTo>
                  <a:pt x="213868" y="0"/>
                </a:lnTo>
              </a:path>
            </a:pathLst>
          </a:custGeom>
          <a:ln w="7620">
            <a:solidFill>
              <a:srgbClr val="F8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1837689" y="2893060"/>
            <a:ext cx="217804" cy="0"/>
          </a:xfrm>
          <a:custGeom>
            <a:avLst/>
            <a:gdLst/>
            <a:ahLst/>
            <a:cxnLst/>
            <a:rect l="l" t="t" r="r" b="b"/>
            <a:pathLst>
              <a:path w="217805">
                <a:moveTo>
                  <a:pt x="0" y="0"/>
                </a:moveTo>
                <a:lnTo>
                  <a:pt x="217424" y="0"/>
                </a:lnTo>
              </a:path>
            </a:pathLst>
          </a:custGeom>
          <a:ln w="7620">
            <a:solidFill>
              <a:srgbClr val="F7EB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1837689" y="2900679"/>
            <a:ext cx="220979" cy="0"/>
          </a:xfrm>
          <a:custGeom>
            <a:avLst/>
            <a:gdLst/>
            <a:ahLst/>
            <a:cxnLst/>
            <a:rect l="l" t="t" r="r" b="b"/>
            <a:pathLst>
              <a:path w="220980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7619">
            <a:solidFill>
              <a:srgbClr val="F6E8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1837689" y="2907664"/>
            <a:ext cx="223520" cy="0"/>
          </a:xfrm>
          <a:custGeom>
            <a:avLst/>
            <a:gdLst/>
            <a:ahLst/>
            <a:cxnLst/>
            <a:rect l="l" t="t" r="r" b="b"/>
            <a:pathLst>
              <a:path w="223519">
                <a:moveTo>
                  <a:pt x="0" y="0"/>
                </a:moveTo>
                <a:lnTo>
                  <a:pt x="223096" y="0"/>
                </a:lnTo>
              </a:path>
            </a:pathLst>
          </a:custGeom>
          <a:ln w="6350">
            <a:solidFill>
              <a:srgbClr val="F5E6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1837689" y="2914650"/>
            <a:ext cx="226060" cy="0"/>
          </a:xfrm>
          <a:custGeom>
            <a:avLst/>
            <a:gdLst/>
            <a:ahLst/>
            <a:cxnLst/>
            <a:rect l="l" t="t" r="r" b="b"/>
            <a:pathLst>
              <a:path w="226060">
                <a:moveTo>
                  <a:pt x="0" y="0"/>
                </a:moveTo>
                <a:lnTo>
                  <a:pt x="225636" y="0"/>
                </a:lnTo>
              </a:path>
            </a:pathLst>
          </a:custGeom>
          <a:ln w="7620">
            <a:solidFill>
              <a:srgbClr val="F4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1837689" y="2922270"/>
            <a:ext cx="227965" cy="0"/>
          </a:xfrm>
          <a:custGeom>
            <a:avLst/>
            <a:gdLst/>
            <a:ahLst/>
            <a:cxnLst/>
            <a:rect l="l" t="t" r="r" b="b"/>
            <a:pathLst>
              <a:path w="227964">
                <a:moveTo>
                  <a:pt x="0" y="0"/>
                </a:moveTo>
                <a:lnTo>
                  <a:pt x="227692" y="0"/>
                </a:lnTo>
              </a:path>
            </a:pathLst>
          </a:custGeom>
          <a:ln w="7619">
            <a:solidFill>
              <a:srgbClr val="F3E1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1837689" y="2933064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5">
                <a:moveTo>
                  <a:pt x="0" y="0"/>
                </a:moveTo>
                <a:lnTo>
                  <a:pt x="228917" y="0"/>
                </a:lnTo>
              </a:path>
            </a:pathLst>
          </a:custGeom>
          <a:ln w="3175">
            <a:solidFill>
              <a:srgbClr val="F2DF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1837689" y="2929254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146" y="0"/>
                </a:lnTo>
              </a:path>
            </a:pathLst>
          </a:custGeom>
          <a:ln w="6350">
            <a:solidFill>
              <a:srgbClr val="F2DFD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1837689" y="2936875"/>
            <a:ext cx="232410" cy="0"/>
          </a:xfrm>
          <a:custGeom>
            <a:avLst/>
            <a:gdLst/>
            <a:ahLst/>
            <a:cxnLst/>
            <a:rect l="l" t="t" r="r" b="b"/>
            <a:pathLst>
              <a:path w="232410">
                <a:moveTo>
                  <a:pt x="0" y="0"/>
                </a:moveTo>
                <a:lnTo>
                  <a:pt x="232410" y="0"/>
                </a:lnTo>
              </a:path>
            </a:pathLst>
          </a:custGeom>
          <a:ln w="6350">
            <a:solidFill>
              <a:srgbClr val="F2DC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1837689" y="2940050"/>
            <a:ext cx="232410" cy="7620"/>
          </a:xfrm>
          <a:custGeom>
            <a:avLst/>
            <a:gdLst/>
            <a:ahLst/>
            <a:cxnLst/>
            <a:rect l="l" t="t" r="r" b="b"/>
            <a:pathLst>
              <a:path w="232410" h="7619">
                <a:moveTo>
                  <a:pt x="232410" y="0"/>
                </a:moveTo>
                <a:lnTo>
                  <a:pt x="0" y="0"/>
                </a:lnTo>
                <a:lnTo>
                  <a:pt x="0" y="7620"/>
                </a:lnTo>
                <a:lnTo>
                  <a:pt x="67733" y="7620"/>
                </a:lnTo>
                <a:lnTo>
                  <a:pt x="69850" y="6350"/>
                </a:lnTo>
                <a:lnTo>
                  <a:pt x="232410" y="6350"/>
                </a:lnTo>
                <a:lnTo>
                  <a:pt x="232410" y="0"/>
                </a:lnTo>
                <a:close/>
              </a:path>
              <a:path w="232410" h="7619">
                <a:moveTo>
                  <a:pt x="232410" y="6350"/>
                </a:moveTo>
                <a:lnTo>
                  <a:pt x="101600" y="6350"/>
                </a:lnTo>
                <a:lnTo>
                  <a:pt x="104775" y="7620"/>
                </a:lnTo>
                <a:lnTo>
                  <a:pt x="232410" y="7620"/>
                </a:lnTo>
                <a:lnTo>
                  <a:pt x="232410" y="6350"/>
                </a:lnTo>
                <a:close/>
              </a:path>
            </a:pathLst>
          </a:custGeom>
          <a:solidFill>
            <a:srgbClr val="F1DA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1837689" y="2947670"/>
            <a:ext cx="233679" cy="7620"/>
          </a:xfrm>
          <a:custGeom>
            <a:avLst/>
            <a:gdLst/>
            <a:ahLst/>
            <a:cxnLst/>
            <a:rect l="l" t="t" r="r" b="b"/>
            <a:pathLst>
              <a:path w="233680" h="7619">
                <a:moveTo>
                  <a:pt x="232410" y="0"/>
                </a:moveTo>
                <a:lnTo>
                  <a:pt x="104775" y="0"/>
                </a:lnTo>
                <a:lnTo>
                  <a:pt x="107950" y="1269"/>
                </a:lnTo>
                <a:lnTo>
                  <a:pt x="115570" y="2539"/>
                </a:lnTo>
                <a:lnTo>
                  <a:pt x="121920" y="5079"/>
                </a:lnTo>
                <a:lnTo>
                  <a:pt x="127000" y="7619"/>
                </a:lnTo>
                <a:lnTo>
                  <a:pt x="233135" y="7619"/>
                </a:lnTo>
                <a:lnTo>
                  <a:pt x="232410" y="2539"/>
                </a:lnTo>
                <a:lnTo>
                  <a:pt x="232410" y="0"/>
                </a:lnTo>
                <a:close/>
              </a:path>
              <a:path w="233680" h="7619">
                <a:moveTo>
                  <a:pt x="67733" y="0"/>
                </a:moveTo>
                <a:lnTo>
                  <a:pt x="0" y="0"/>
                </a:lnTo>
                <a:lnTo>
                  <a:pt x="0" y="7619"/>
                </a:lnTo>
                <a:lnTo>
                  <a:pt x="51435" y="7619"/>
                </a:lnTo>
                <a:lnTo>
                  <a:pt x="54610" y="6350"/>
                </a:lnTo>
                <a:lnTo>
                  <a:pt x="58420" y="3809"/>
                </a:lnTo>
                <a:lnTo>
                  <a:pt x="63500" y="2539"/>
                </a:lnTo>
                <a:lnTo>
                  <a:pt x="67733" y="0"/>
                </a:lnTo>
                <a:close/>
              </a:path>
            </a:pathLst>
          </a:custGeom>
          <a:solidFill>
            <a:srgbClr val="F0D8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1837689" y="2955289"/>
            <a:ext cx="234315" cy="7620"/>
          </a:xfrm>
          <a:custGeom>
            <a:avLst/>
            <a:gdLst/>
            <a:ahLst/>
            <a:cxnLst/>
            <a:rect l="l" t="t" r="r" b="b"/>
            <a:pathLst>
              <a:path w="234314" h="7619">
                <a:moveTo>
                  <a:pt x="233135" y="0"/>
                </a:moveTo>
                <a:lnTo>
                  <a:pt x="127000" y="0"/>
                </a:lnTo>
                <a:lnTo>
                  <a:pt x="137160" y="7620"/>
                </a:lnTo>
                <a:lnTo>
                  <a:pt x="234156" y="7620"/>
                </a:lnTo>
                <a:lnTo>
                  <a:pt x="233680" y="3810"/>
                </a:lnTo>
                <a:lnTo>
                  <a:pt x="233135" y="0"/>
                </a:lnTo>
                <a:close/>
              </a:path>
              <a:path w="234314" h="7619">
                <a:moveTo>
                  <a:pt x="51435" y="0"/>
                </a:moveTo>
                <a:lnTo>
                  <a:pt x="0" y="0"/>
                </a:lnTo>
                <a:lnTo>
                  <a:pt x="0" y="7620"/>
                </a:lnTo>
                <a:lnTo>
                  <a:pt x="35432" y="7620"/>
                </a:lnTo>
                <a:lnTo>
                  <a:pt x="41910" y="3810"/>
                </a:lnTo>
                <a:lnTo>
                  <a:pt x="51435" y="0"/>
                </a:lnTo>
                <a:close/>
              </a:path>
            </a:pathLst>
          </a:custGeom>
          <a:solidFill>
            <a:srgbClr val="EFD5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1837689" y="2962910"/>
            <a:ext cx="234950" cy="6350"/>
          </a:xfrm>
          <a:custGeom>
            <a:avLst/>
            <a:gdLst/>
            <a:ahLst/>
            <a:cxnLst/>
            <a:rect l="l" t="t" r="r" b="b"/>
            <a:pathLst>
              <a:path w="234950" h="6350">
                <a:moveTo>
                  <a:pt x="234156" y="0"/>
                </a:moveTo>
                <a:lnTo>
                  <a:pt x="137160" y="0"/>
                </a:lnTo>
                <a:lnTo>
                  <a:pt x="139700" y="1269"/>
                </a:lnTo>
                <a:lnTo>
                  <a:pt x="140970" y="5079"/>
                </a:lnTo>
                <a:lnTo>
                  <a:pt x="142240" y="6350"/>
                </a:lnTo>
                <a:lnTo>
                  <a:pt x="234950" y="6350"/>
                </a:lnTo>
                <a:lnTo>
                  <a:pt x="234156" y="0"/>
                </a:lnTo>
                <a:close/>
              </a:path>
              <a:path w="234950" h="6350">
                <a:moveTo>
                  <a:pt x="35432" y="0"/>
                </a:moveTo>
                <a:lnTo>
                  <a:pt x="0" y="0"/>
                </a:lnTo>
                <a:lnTo>
                  <a:pt x="0" y="6350"/>
                </a:lnTo>
                <a:lnTo>
                  <a:pt x="24637" y="6350"/>
                </a:lnTo>
                <a:lnTo>
                  <a:pt x="35432" y="0"/>
                </a:lnTo>
                <a:close/>
              </a:path>
            </a:pathLst>
          </a:custGeom>
          <a:solidFill>
            <a:srgbClr val="EED3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1837689" y="2969260"/>
            <a:ext cx="236220" cy="7620"/>
          </a:xfrm>
          <a:custGeom>
            <a:avLst/>
            <a:gdLst/>
            <a:ahLst/>
            <a:cxnLst/>
            <a:rect l="l" t="t" r="r" b="b"/>
            <a:pathLst>
              <a:path w="236219" h="7619">
                <a:moveTo>
                  <a:pt x="234950" y="0"/>
                </a:moveTo>
                <a:lnTo>
                  <a:pt x="142240" y="0"/>
                </a:lnTo>
                <a:lnTo>
                  <a:pt x="144780" y="2539"/>
                </a:lnTo>
                <a:lnTo>
                  <a:pt x="146050" y="6350"/>
                </a:lnTo>
                <a:lnTo>
                  <a:pt x="146685" y="7619"/>
                </a:lnTo>
                <a:lnTo>
                  <a:pt x="235902" y="7619"/>
                </a:lnTo>
                <a:lnTo>
                  <a:pt x="234950" y="0"/>
                </a:lnTo>
                <a:close/>
              </a:path>
              <a:path w="236219" h="7619">
                <a:moveTo>
                  <a:pt x="24637" y="0"/>
                </a:moveTo>
                <a:lnTo>
                  <a:pt x="0" y="0"/>
                </a:lnTo>
                <a:lnTo>
                  <a:pt x="0" y="7619"/>
                </a:lnTo>
                <a:lnTo>
                  <a:pt x="14224" y="7619"/>
                </a:lnTo>
                <a:lnTo>
                  <a:pt x="20320" y="2539"/>
                </a:lnTo>
                <a:lnTo>
                  <a:pt x="24637" y="0"/>
                </a:lnTo>
                <a:close/>
              </a:path>
            </a:pathLst>
          </a:custGeom>
          <a:solidFill>
            <a:srgbClr val="EDD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1837689" y="2976879"/>
            <a:ext cx="236220" cy="7620"/>
          </a:xfrm>
          <a:custGeom>
            <a:avLst/>
            <a:gdLst/>
            <a:ahLst/>
            <a:cxnLst/>
            <a:rect l="l" t="t" r="r" b="b"/>
            <a:pathLst>
              <a:path w="236219" h="7619">
                <a:moveTo>
                  <a:pt x="235902" y="0"/>
                </a:moveTo>
                <a:lnTo>
                  <a:pt x="146685" y="0"/>
                </a:lnTo>
                <a:lnTo>
                  <a:pt x="147320" y="1270"/>
                </a:lnTo>
                <a:lnTo>
                  <a:pt x="149860" y="5080"/>
                </a:lnTo>
                <a:lnTo>
                  <a:pt x="149860" y="7620"/>
                </a:lnTo>
                <a:lnTo>
                  <a:pt x="236220" y="7620"/>
                </a:lnTo>
                <a:lnTo>
                  <a:pt x="236220" y="2540"/>
                </a:lnTo>
                <a:lnTo>
                  <a:pt x="235902" y="0"/>
                </a:lnTo>
                <a:close/>
              </a:path>
              <a:path w="236219" h="7619">
                <a:moveTo>
                  <a:pt x="14224" y="0"/>
                </a:moveTo>
                <a:lnTo>
                  <a:pt x="0" y="0"/>
                </a:lnTo>
                <a:lnTo>
                  <a:pt x="0" y="6350"/>
                </a:lnTo>
                <a:lnTo>
                  <a:pt x="7620" y="6350"/>
                </a:lnTo>
                <a:lnTo>
                  <a:pt x="12700" y="1270"/>
                </a:lnTo>
                <a:lnTo>
                  <a:pt x="14224" y="0"/>
                </a:lnTo>
                <a:close/>
              </a:path>
            </a:pathLst>
          </a:custGeom>
          <a:solidFill>
            <a:srgbClr val="ECCE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1987550" y="298831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501" y="0"/>
                </a:lnTo>
              </a:path>
            </a:pathLst>
          </a:custGeom>
          <a:ln w="7620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1989666" y="2995295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737" y="0"/>
                </a:lnTo>
              </a:path>
            </a:pathLst>
          </a:custGeom>
          <a:ln w="6350">
            <a:solidFill>
              <a:srgbClr val="EBC9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1990407" y="3002279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>
                <a:moveTo>
                  <a:pt x="0" y="0"/>
                </a:moveTo>
                <a:lnTo>
                  <a:pt x="84419" y="0"/>
                </a:lnTo>
              </a:path>
            </a:pathLst>
          </a:custGeom>
          <a:ln w="7619">
            <a:solidFill>
              <a:srgbClr val="EAC7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1991360" y="30099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9C5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1991995" y="3017520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>
                <a:moveTo>
                  <a:pt x="0" y="0"/>
                </a:moveTo>
                <a:lnTo>
                  <a:pt x="83184" y="0"/>
                </a:lnTo>
              </a:path>
            </a:pathLst>
          </a:custGeom>
          <a:ln w="7619">
            <a:solidFill>
              <a:srgbClr val="E8C2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1979422" y="3024504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0" y="0"/>
                </a:moveTo>
                <a:lnTo>
                  <a:pt x="95757" y="0"/>
                </a:lnTo>
              </a:path>
            </a:pathLst>
          </a:custGeom>
          <a:ln w="6350">
            <a:solidFill>
              <a:srgbClr val="E7C0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1935988" y="3031489"/>
            <a:ext cx="139700" cy="0"/>
          </a:xfrm>
          <a:custGeom>
            <a:avLst/>
            <a:gdLst/>
            <a:ahLst/>
            <a:cxnLst/>
            <a:rect l="l" t="t" r="r" b="b"/>
            <a:pathLst>
              <a:path w="139700">
                <a:moveTo>
                  <a:pt x="0" y="0"/>
                </a:moveTo>
                <a:lnTo>
                  <a:pt x="139192" y="0"/>
                </a:lnTo>
              </a:path>
            </a:pathLst>
          </a:custGeom>
          <a:ln w="762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1905000" y="3039110"/>
            <a:ext cx="170180" cy="0"/>
          </a:xfrm>
          <a:custGeom>
            <a:avLst/>
            <a:gdLst/>
            <a:ahLst/>
            <a:cxnLst/>
            <a:rect l="l" t="t" r="r" b="b"/>
            <a:pathLst>
              <a:path w="170180">
                <a:moveTo>
                  <a:pt x="0" y="0"/>
                </a:moveTo>
                <a:lnTo>
                  <a:pt x="170180" y="0"/>
                </a:lnTo>
              </a:path>
            </a:pathLst>
          </a:custGeom>
          <a:ln w="7620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1885950" y="3046729"/>
            <a:ext cx="189230" cy="0"/>
          </a:xfrm>
          <a:custGeom>
            <a:avLst/>
            <a:gdLst/>
            <a:ahLst/>
            <a:cxnLst/>
            <a:rect l="l" t="t" r="r" b="b"/>
            <a:pathLst>
              <a:path w="189230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7619">
            <a:solidFill>
              <a:srgbClr val="E5B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1875789" y="3053714"/>
            <a:ext cx="199390" cy="0"/>
          </a:xfrm>
          <a:custGeom>
            <a:avLst/>
            <a:gdLst/>
            <a:ahLst/>
            <a:cxnLst/>
            <a:rect l="l" t="t" r="r" b="b"/>
            <a:pathLst>
              <a:path w="199389">
                <a:moveTo>
                  <a:pt x="0" y="0"/>
                </a:moveTo>
                <a:lnTo>
                  <a:pt x="199390" y="0"/>
                </a:lnTo>
              </a:path>
            </a:pathLst>
          </a:custGeom>
          <a:ln w="6350">
            <a:solidFill>
              <a:srgbClr val="E4B7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1865629" y="3060700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550" y="0"/>
                </a:lnTo>
              </a:path>
            </a:pathLst>
          </a:custGeom>
          <a:ln w="7620">
            <a:solidFill>
              <a:srgbClr val="E3B4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1856739" y="3068320"/>
            <a:ext cx="218440" cy="0"/>
          </a:xfrm>
          <a:custGeom>
            <a:avLst/>
            <a:gdLst/>
            <a:ahLst/>
            <a:cxnLst/>
            <a:rect l="l" t="t" r="r" b="b"/>
            <a:pathLst>
              <a:path w="218439">
                <a:moveTo>
                  <a:pt x="0" y="0"/>
                </a:moveTo>
                <a:lnTo>
                  <a:pt x="218440" y="0"/>
                </a:lnTo>
              </a:path>
            </a:pathLst>
          </a:custGeom>
          <a:ln w="7619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1851660" y="3075304"/>
            <a:ext cx="223520" cy="0"/>
          </a:xfrm>
          <a:custGeom>
            <a:avLst/>
            <a:gdLst/>
            <a:ahLst/>
            <a:cxnLst/>
            <a:rect l="l" t="t" r="r" b="b"/>
            <a:pathLst>
              <a:path w="223519">
                <a:moveTo>
                  <a:pt x="0" y="0"/>
                </a:moveTo>
                <a:lnTo>
                  <a:pt x="223519" y="0"/>
                </a:lnTo>
              </a:path>
            </a:pathLst>
          </a:custGeom>
          <a:ln w="6350">
            <a:solidFill>
              <a:srgbClr val="E1AF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1846833" y="3082289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346" y="0"/>
                </a:lnTo>
              </a:path>
            </a:pathLst>
          </a:custGeom>
          <a:ln w="7620">
            <a:solidFill>
              <a:srgbClr val="E1AD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1841076" y="3089910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4">
                <a:moveTo>
                  <a:pt x="0" y="0"/>
                </a:moveTo>
                <a:lnTo>
                  <a:pt x="234103" y="0"/>
                </a:lnTo>
              </a:path>
            </a:pathLst>
          </a:custGeom>
          <a:ln w="7620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1836420" y="309752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60">
                <a:moveTo>
                  <a:pt x="0" y="0"/>
                </a:moveTo>
                <a:lnTo>
                  <a:pt x="238760" y="0"/>
                </a:lnTo>
              </a:path>
            </a:pathLst>
          </a:custGeom>
          <a:ln w="7619">
            <a:solidFill>
              <a:srgbClr val="DFA8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1833245" y="3104514"/>
            <a:ext cx="241935" cy="0"/>
          </a:xfrm>
          <a:custGeom>
            <a:avLst/>
            <a:gdLst/>
            <a:ahLst/>
            <a:cxnLst/>
            <a:rect l="l" t="t" r="r" b="b"/>
            <a:pathLst>
              <a:path w="241935">
                <a:moveTo>
                  <a:pt x="0" y="0"/>
                </a:moveTo>
                <a:lnTo>
                  <a:pt x="241935" y="0"/>
                </a:lnTo>
              </a:path>
            </a:pathLst>
          </a:custGeom>
          <a:ln w="635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1829911" y="3111500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>
                <a:moveTo>
                  <a:pt x="0" y="0"/>
                </a:moveTo>
                <a:lnTo>
                  <a:pt x="245268" y="0"/>
                </a:lnTo>
              </a:path>
            </a:pathLst>
          </a:custGeom>
          <a:ln w="7620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1829038" y="3122295"/>
            <a:ext cx="159385" cy="0"/>
          </a:xfrm>
          <a:custGeom>
            <a:avLst/>
            <a:gdLst/>
            <a:ahLst/>
            <a:cxnLst/>
            <a:rect l="l" t="t" r="r" b="b"/>
            <a:pathLst>
              <a:path w="159385">
                <a:moveTo>
                  <a:pt x="0" y="0"/>
                </a:moveTo>
                <a:lnTo>
                  <a:pt x="159358" y="0"/>
                </a:lnTo>
              </a:path>
            </a:pathLst>
          </a:custGeom>
          <a:ln w="3175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1829514" y="3118485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4">
                <a:moveTo>
                  <a:pt x="0" y="0"/>
                </a:moveTo>
                <a:lnTo>
                  <a:pt x="245665" y="0"/>
                </a:lnTo>
              </a:path>
            </a:pathLst>
          </a:custGeom>
          <a:ln w="6350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1991360" y="31222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3175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1825171" y="3122929"/>
            <a:ext cx="250190" cy="7620"/>
          </a:xfrm>
          <a:custGeom>
            <a:avLst/>
            <a:gdLst/>
            <a:ahLst/>
            <a:cxnLst/>
            <a:rect l="l" t="t" r="r" b="b"/>
            <a:pathLst>
              <a:path w="250189" h="7619">
                <a:moveTo>
                  <a:pt x="160261" y="0"/>
                </a:moveTo>
                <a:lnTo>
                  <a:pt x="3787" y="0"/>
                </a:lnTo>
                <a:lnTo>
                  <a:pt x="3628" y="1270"/>
                </a:lnTo>
                <a:lnTo>
                  <a:pt x="0" y="7620"/>
                </a:lnTo>
                <a:lnTo>
                  <a:pt x="125548" y="7620"/>
                </a:lnTo>
                <a:lnTo>
                  <a:pt x="130628" y="6350"/>
                </a:lnTo>
                <a:lnTo>
                  <a:pt x="160261" y="0"/>
                </a:lnTo>
                <a:close/>
              </a:path>
              <a:path w="250189" h="7619">
                <a:moveTo>
                  <a:pt x="250008" y="0"/>
                </a:moveTo>
                <a:lnTo>
                  <a:pt x="166188" y="0"/>
                </a:lnTo>
                <a:lnTo>
                  <a:pt x="166188" y="7620"/>
                </a:lnTo>
                <a:lnTo>
                  <a:pt x="250008" y="7620"/>
                </a:lnTo>
                <a:lnTo>
                  <a:pt x="250008" y="0"/>
                </a:lnTo>
                <a:close/>
              </a:path>
            </a:pathLst>
          </a:custGeom>
          <a:solidFill>
            <a:srgbClr val="DB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1822767" y="3130550"/>
            <a:ext cx="252729" cy="6350"/>
          </a:xfrm>
          <a:custGeom>
            <a:avLst/>
            <a:gdLst/>
            <a:ahLst/>
            <a:cxnLst/>
            <a:rect l="l" t="t" r="r" b="b"/>
            <a:pathLst>
              <a:path w="252730" h="6350">
                <a:moveTo>
                  <a:pt x="127952" y="0"/>
                </a:moveTo>
                <a:lnTo>
                  <a:pt x="2403" y="0"/>
                </a:lnTo>
                <a:lnTo>
                  <a:pt x="952" y="2539"/>
                </a:lnTo>
                <a:lnTo>
                  <a:pt x="0" y="6350"/>
                </a:lnTo>
                <a:lnTo>
                  <a:pt x="107632" y="6350"/>
                </a:lnTo>
                <a:lnTo>
                  <a:pt x="122872" y="1270"/>
                </a:lnTo>
                <a:lnTo>
                  <a:pt x="127952" y="0"/>
                </a:lnTo>
                <a:close/>
              </a:path>
              <a:path w="252730" h="6350">
                <a:moveTo>
                  <a:pt x="252412" y="0"/>
                </a:moveTo>
                <a:lnTo>
                  <a:pt x="168592" y="0"/>
                </a:lnTo>
                <a:lnTo>
                  <a:pt x="168592" y="6350"/>
                </a:lnTo>
                <a:lnTo>
                  <a:pt x="252412" y="6350"/>
                </a:lnTo>
                <a:lnTo>
                  <a:pt x="252412" y="0"/>
                </a:lnTo>
                <a:close/>
              </a:path>
            </a:pathLst>
          </a:custGeom>
          <a:solidFill>
            <a:srgbClr val="DB9D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1821021" y="3136900"/>
            <a:ext cx="254635" cy="7620"/>
          </a:xfrm>
          <a:custGeom>
            <a:avLst/>
            <a:gdLst/>
            <a:ahLst/>
            <a:cxnLst/>
            <a:rect l="l" t="t" r="r" b="b"/>
            <a:pathLst>
              <a:path w="254635" h="7619">
                <a:moveTo>
                  <a:pt x="106838" y="0"/>
                </a:moveTo>
                <a:lnTo>
                  <a:pt x="1746" y="0"/>
                </a:lnTo>
                <a:lnTo>
                  <a:pt x="158" y="6350"/>
                </a:lnTo>
                <a:lnTo>
                  <a:pt x="0" y="7620"/>
                </a:lnTo>
                <a:lnTo>
                  <a:pt x="99218" y="7620"/>
                </a:lnTo>
                <a:lnTo>
                  <a:pt x="100488" y="6350"/>
                </a:lnTo>
                <a:lnTo>
                  <a:pt x="104298" y="3810"/>
                </a:lnTo>
                <a:lnTo>
                  <a:pt x="106838" y="0"/>
                </a:lnTo>
                <a:close/>
              </a:path>
              <a:path w="254635" h="7619">
                <a:moveTo>
                  <a:pt x="254158" y="0"/>
                </a:moveTo>
                <a:lnTo>
                  <a:pt x="170338" y="0"/>
                </a:lnTo>
                <a:lnTo>
                  <a:pt x="170338" y="7620"/>
                </a:lnTo>
                <a:lnTo>
                  <a:pt x="254158" y="7620"/>
                </a:lnTo>
                <a:lnTo>
                  <a:pt x="254158" y="0"/>
                </a:lnTo>
                <a:close/>
              </a:path>
            </a:pathLst>
          </a:custGeom>
          <a:solidFill>
            <a:srgbClr val="DA9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1820068" y="3144520"/>
            <a:ext cx="255270" cy="7620"/>
          </a:xfrm>
          <a:custGeom>
            <a:avLst/>
            <a:gdLst/>
            <a:ahLst/>
            <a:cxnLst/>
            <a:rect l="l" t="t" r="r" b="b"/>
            <a:pathLst>
              <a:path w="255269" h="7619">
                <a:moveTo>
                  <a:pt x="100171" y="0"/>
                </a:moveTo>
                <a:lnTo>
                  <a:pt x="952" y="0"/>
                </a:lnTo>
                <a:lnTo>
                  <a:pt x="0" y="7619"/>
                </a:lnTo>
                <a:lnTo>
                  <a:pt x="92127" y="7619"/>
                </a:lnTo>
                <a:lnTo>
                  <a:pt x="93821" y="5079"/>
                </a:lnTo>
                <a:lnTo>
                  <a:pt x="97631" y="3809"/>
                </a:lnTo>
                <a:lnTo>
                  <a:pt x="98901" y="1269"/>
                </a:lnTo>
                <a:lnTo>
                  <a:pt x="100171" y="0"/>
                </a:lnTo>
                <a:close/>
              </a:path>
              <a:path w="255269" h="7619">
                <a:moveTo>
                  <a:pt x="255111" y="0"/>
                </a:moveTo>
                <a:lnTo>
                  <a:pt x="171291" y="0"/>
                </a:lnTo>
                <a:lnTo>
                  <a:pt x="171291" y="7619"/>
                </a:lnTo>
                <a:lnTo>
                  <a:pt x="255111" y="7619"/>
                </a:lnTo>
                <a:lnTo>
                  <a:pt x="255111" y="0"/>
                </a:lnTo>
                <a:close/>
              </a:path>
            </a:pathLst>
          </a:custGeom>
          <a:solidFill>
            <a:srgbClr val="D999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1818498" y="3152139"/>
            <a:ext cx="257175" cy="7620"/>
          </a:xfrm>
          <a:custGeom>
            <a:avLst/>
            <a:gdLst/>
            <a:ahLst/>
            <a:cxnLst/>
            <a:rect l="l" t="t" r="r" b="b"/>
            <a:pathLst>
              <a:path w="257175" h="7619">
                <a:moveTo>
                  <a:pt x="93697" y="0"/>
                </a:moveTo>
                <a:lnTo>
                  <a:pt x="1569" y="0"/>
                </a:lnTo>
                <a:lnTo>
                  <a:pt x="1411" y="1270"/>
                </a:lnTo>
                <a:lnTo>
                  <a:pt x="0" y="7620"/>
                </a:lnTo>
                <a:lnTo>
                  <a:pt x="89041" y="7620"/>
                </a:lnTo>
                <a:lnTo>
                  <a:pt x="91581" y="3810"/>
                </a:lnTo>
                <a:lnTo>
                  <a:pt x="92851" y="1270"/>
                </a:lnTo>
                <a:lnTo>
                  <a:pt x="93697" y="0"/>
                </a:lnTo>
                <a:close/>
              </a:path>
              <a:path w="257175" h="7619">
                <a:moveTo>
                  <a:pt x="256681" y="0"/>
                </a:moveTo>
                <a:lnTo>
                  <a:pt x="172861" y="0"/>
                </a:lnTo>
                <a:lnTo>
                  <a:pt x="172861" y="7620"/>
                </a:lnTo>
                <a:lnTo>
                  <a:pt x="256681" y="7620"/>
                </a:lnTo>
                <a:lnTo>
                  <a:pt x="256681" y="0"/>
                </a:lnTo>
                <a:close/>
              </a:path>
            </a:pathLst>
          </a:custGeom>
          <a:solidFill>
            <a:srgbClr val="D895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1817211" y="3159760"/>
            <a:ext cx="258445" cy="6350"/>
          </a:xfrm>
          <a:custGeom>
            <a:avLst/>
            <a:gdLst/>
            <a:ahLst/>
            <a:cxnLst/>
            <a:rect l="l" t="t" r="r" b="b"/>
            <a:pathLst>
              <a:path w="258444" h="6350">
                <a:moveTo>
                  <a:pt x="90328" y="0"/>
                </a:moveTo>
                <a:lnTo>
                  <a:pt x="1287" y="0"/>
                </a:lnTo>
                <a:lnTo>
                  <a:pt x="158" y="5079"/>
                </a:lnTo>
                <a:lnTo>
                  <a:pt x="0" y="6350"/>
                </a:lnTo>
                <a:lnTo>
                  <a:pt x="88106" y="6350"/>
                </a:lnTo>
                <a:lnTo>
                  <a:pt x="89058" y="2539"/>
                </a:lnTo>
                <a:lnTo>
                  <a:pt x="90328" y="0"/>
                </a:lnTo>
                <a:close/>
              </a:path>
              <a:path w="258444" h="6350">
                <a:moveTo>
                  <a:pt x="257968" y="0"/>
                </a:moveTo>
                <a:lnTo>
                  <a:pt x="174148" y="0"/>
                </a:lnTo>
                <a:lnTo>
                  <a:pt x="174148" y="6350"/>
                </a:lnTo>
                <a:lnTo>
                  <a:pt x="257968" y="6350"/>
                </a:lnTo>
                <a:lnTo>
                  <a:pt x="257968" y="0"/>
                </a:lnTo>
                <a:close/>
              </a:path>
            </a:pathLst>
          </a:custGeom>
          <a:solidFill>
            <a:srgbClr val="D793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1816258" y="316611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19">
                <a:moveTo>
                  <a:pt x="89058" y="0"/>
                </a:moveTo>
                <a:lnTo>
                  <a:pt x="952" y="0"/>
                </a:lnTo>
                <a:lnTo>
                  <a:pt x="0" y="7619"/>
                </a:lnTo>
                <a:lnTo>
                  <a:pt x="86201" y="7619"/>
                </a:lnTo>
                <a:lnTo>
                  <a:pt x="86201" y="5079"/>
                </a:lnTo>
                <a:lnTo>
                  <a:pt x="88741" y="1269"/>
                </a:lnTo>
                <a:lnTo>
                  <a:pt x="89058" y="0"/>
                </a:lnTo>
                <a:close/>
              </a:path>
              <a:path w="259080" h="7619">
                <a:moveTo>
                  <a:pt x="258921" y="0"/>
                </a:moveTo>
                <a:lnTo>
                  <a:pt x="175101" y="0"/>
                </a:lnTo>
                <a:lnTo>
                  <a:pt x="175101" y="7619"/>
                </a:lnTo>
                <a:lnTo>
                  <a:pt x="258921" y="7619"/>
                </a:lnTo>
                <a:lnTo>
                  <a:pt x="258921" y="0"/>
                </a:lnTo>
                <a:close/>
              </a:path>
            </a:pathLst>
          </a:custGeom>
          <a:solidFill>
            <a:srgbClr val="D691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1816100" y="3173729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19">
                <a:moveTo>
                  <a:pt x="86360" y="0"/>
                </a:moveTo>
                <a:lnTo>
                  <a:pt x="158" y="0"/>
                </a:lnTo>
                <a:lnTo>
                  <a:pt x="0" y="1270"/>
                </a:lnTo>
                <a:lnTo>
                  <a:pt x="0" y="7620"/>
                </a:lnTo>
                <a:lnTo>
                  <a:pt x="84772" y="7620"/>
                </a:lnTo>
                <a:lnTo>
                  <a:pt x="86360" y="1270"/>
                </a:lnTo>
                <a:lnTo>
                  <a:pt x="86360" y="0"/>
                </a:lnTo>
                <a:close/>
              </a:path>
              <a:path w="259080" h="7619">
                <a:moveTo>
                  <a:pt x="259080" y="0"/>
                </a:moveTo>
                <a:lnTo>
                  <a:pt x="175260" y="0"/>
                </a:lnTo>
                <a:lnTo>
                  <a:pt x="175260" y="7620"/>
                </a:lnTo>
                <a:lnTo>
                  <a:pt x="259080" y="7620"/>
                </a:lnTo>
                <a:lnTo>
                  <a:pt x="259080" y="0"/>
                </a:lnTo>
                <a:close/>
              </a:path>
            </a:pathLst>
          </a:custGeom>
          <a:solidFill>
            <a:srgbClr val="D58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1816100" y="318135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19">
                <a:moveTo>
                  <a:pt x="84772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3810"/>
                </a:lnTo>
                <a:lnTo>
                  <a:pt x="84772" y="0"/>
                </a:lnTo>
                <a:close/>
              </a:path>
              <a:path w="259080" h="7619">
                <a:moveTo>
                  <a:pt x="259080" y="0"/>
                </a:moveTo>
                <a:lnTo>
                  <a:pt x="175260" y="0"/>
                </a:lnTo>
                <a:lnTo>
                  <a:pt x="175260" y="7620"/>
                </a:lnTo>
                <a:lnTo>
                  <a:pt x="259080" y="7620"/>
                </a:lnTo>
                <a:lnTo>
                  <a:pt x="259080" y="0"/>
                </a:lnTo>
                <a:close/>
              </a:path>
            </a:pathLst>
          </a:custGeom>
          <a:solidFill>
            <a:srgbClr val="D58C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1816100" y="31921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48A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1991360" y="31921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48A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1816100" y="31991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387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1991360" y="31991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387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1816100" y="32067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285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1991360" y="32067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285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1816100" y="32143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183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1991360" y="32143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183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1816100" y="322135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080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1991360" y="322135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080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1816100" y="3224529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5089" y="7620"/>
                </a:lnTo>
                <a:lnTo>
                  <a:pt x="83819" y="5080"/>
                </a:lnTo>
                <a:lnTo>
                  <a:pt x="83819" y="0"/>
                </a:lnTo>
                <a:close/>
              </a:path>
              <a:path w="259080" h="7619">
                <a:moveTo>
                  <a:pt x="259080" y="0"/>
                </a:moveTo>
                <a:lnTo>
                  <a:pt x="175260" y="0"/>
                </a:lnTo>
                <a:lnTo>
                  <a:pt x="175260" y="5080"/>
                </a:lnTo>
                <a:lnTo>
                  <a:pt x="173566" y="7620"/>
                </a:lnTo>
                <a:lnTo>
                  <a:pt x="259080" y="7620"/>
                </a:lnTo>
                <a:lnTo>
                  <a:pt x="259080" y="0"/>
                </a:lnTo>
                <a:close/>
              </a:path>
            </a:pathLst>
          </a:custGeom>
          <a:solidFill>
            <a:srgbClr val="D07E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1816100" y="323215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19">
                <a:moveTo>
                  <a:pt x="85089" y="0"/>
                </a:moveTo>
                <a:lnTo>
                  <a:pt x="0" y="0"/>
                </a:lnTo>
                <a:lnTo>
                  <a:pt x="0" y="7620"/>
                </a:lnTo>
                <a:lnTo>
                  <a:pt x="87630" y="7620"/>
                </a:lnTo>
                <a:lnTo>
                  <a:pt x="86360" y="6350"/>
                </a:lnTo>
                <a:lnTo>
                  <a:pt x="86360" y="3810"/>
                </a:lnTo>
                <a:lnTo>
                  <a:pt x="85089" y="2539"/>
                </a:lnTo>
                <a:lnTo>
                  <a:pt x="85089" y="0"/>
                </a:lnTo>
                <a:close/>
              </a:path>
              <a:path w="259080" h="7619">
                <a:moveTo>
                  <a:pt x="259080" y="0"/>
                </a:moveTo>
                <a:lnTo>
                  <a:pt x="173566" y="0"/>
                </a:lnTo>
                <a:lnTo>
                  <a:pt x="172719" y="1270"/>
                </a:lnTo>
                <a:lnTo>
                  <a:pt x="171450" y="5079"/>
                </a:lnTo>
                <a:lnTo>
                  <a:pt x="167639" y="6350"/>
                </a:lnTo>
                <a:lnTo>
                  <a:pt x="167131" y="7620"/>
                </a:lnTo>
                <a:lnTo>
                  <a:pt x="259080" y="7620"/>
                </a:lnTo>
                <a:lnTo>
                  <a:pt x="259080" y="0"/>
                </a:lnTo>
                <a:close/>
              </a:path>
            </a:pathLst>
          </a:custGeom>
          <a:solidFill>
            <a:srgbClr val="CF7B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1816100" y="323977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19">
                <a:moveTo>
                  <a:pt x="87630" y="0"/>
                </a:moveTo>
                <a:lnTo>
                  <a:pt x="0" y="0"/>
                </a:lnTo>
                <a:lnTo>
                  <a:pt x="0" y="7619"/>
                </a:lnTo>
                <a:lnTo>
                  <a:pt x="90805" y="7619"/>
                </a:lnTo>
                <a:lnTo>
                  <a:pt x="88900" y="3809"/>
                </a:lnTo>
                <a:lnTo>
                  <a:pt x="88900" y="1269"/>
                </a:lnTo>
                <a:lnTo>
                  <a:pt x="87630" y="0"/>
                </a:lnTo>
                <a:close/>
              </a:path>
              <a:path w="259080" h="7619">
                <a:moveTo>
                  <a:pt x="259080" y="0"/>
                </a:moveTo>
                <a:lnTo>
                  <a:pt x="167131" y="0"/>
                </a:lnTo>
                <a:lnTo>
                  <a:pt x="165100" y="5079"/>
                </a:lnTo>
                <a:lnTo>
                  <a:pt x="162560" y="7619"/>
                </a:lnTo>
                <a:lnTo>
                  <a:pt x="259080" y="7619"/>
                </a:lnTo>
                <a:lnTo>
                  <a:pt x="259080" y="0"/>
                </a:lnTo>
                <a:close/>
              </a:path>
            </a:pathLst>
          </a:custGeom>
          <a:solidFill>
            <a:srgbClr val="CE79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1816100" y="3247389"/>
            <a:ext cx="259079" cy="6350"/>
          </a:xfrm>
          <a:custGeom>
            <a:avLst/>
            <a:gdLst/>
            <a:ahLst/>
            <a:cxnLst/>
            <a:rect l="l" t="t" r="r" b="b"/>
            <a:pathLst>
              <a:path w="259080" h="6350">
                <a:moveTo>
                  <a:pt x="90805" y="0"/>
                </a:moveTo>
                <a:lnTo>
                  <a:pt x="0" y="0"/>
                </a:lnTo>
                <a:lnTo>
                  <a:pt x="0" y="2539"/>
                </a:lnTo>
                <a:lnTo>
                  <a:pt x="544" y="6350"/>
                </a:lnTo>
                <a:lnTo>
                  <a:pt x="95250" y="6350"/>
                </a:lnTo>
                <a:lnTo>
                  <a:pt x="93980" y="3810"/>
                </a:lnTo>
                <a:lnTo>
                  <a:pt x="92710" y="3810"/>
                </a:lnTo>
                <a:lnTo>
                  <a:pt x="90805" y="0"/>
                </a:lnTo>
                <a:close/>
              </a:path>
              <a:path w="259080" h="6350">
                <a:moveTo>
                  <a:pt x="259080" y="0"/>
                </a:moveTo>
                <a:lnTo>
                  <a:pt x="162560" y="0"/>
                </a:lnTo>
                <a:lnTo>
                  <a:pt x="156210" y="6350"/>
                </a:lnTo>
                <a:lnTo>
                  <a:pt x="259080" y="6350"/>
                </a:lnTo>
                <a:lnTo>
                  <a:pt x="259080" y="0"/>
                </a:lnTo>
                <a:close/>
              </a:path>
            </a:pathLst>
          </a:custGeom>
          <a:solidFill>
            <a:srgbClr val="CD77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1816644" y="325374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20">
                <a:moveTo>
                  <a:pt x="94705" y="0"/>
                </a:moveTo>
                <a:lnTo>
                  <a:pt x="0" y="0"/>
                </a:lnTo>
                <a:lnTo>
                  <a:pt x="725" y="5080"/>
                </a:lnTo>
                <a:lnTo>
                  <a:pt x="1149" y="7620"/>
                </a:lnTo>
                <a:lnTo>
                  <a:pt x="103595" y="7620"/>
                </a:lnTo>
                <a:lnTo>
                  <a:pt x="101055" y="5080"/>
                </a:lnTo>
                <a:lnTo>
                  <a:pt x="98515" y="3810"/>
                </a:lnTo>
                <a:lnTo>
                  <a:pt x="94705" y="0"/>
                </a:lnTo>
                <a:close/>
              </a:path>
              <a:path w="259080" h="7620">
                <a:moveTo>
                  <a:pt x="258535" y="0"/>
                </a:moveTo>
                <a:lnTo>
                  <a:pt x="155665" y="0"/>
                </a:lnTo>
                <a:lnTo>
                  <a:pt x="151855" y="2539"/>
                </a:lnTo>
                <a:lnTo>
                  <a:pt x="149315" y="5080"/>
                </a:lnTo>
                <a:lnTo>
                  <a:pt x="146775" y="6350"/>
                </a:lnTo>
                <a:lnTo>
                  <a:pt x="144870" y="7620"/>
                </a:lnTo>
                <a:lnTo>
                  <a:pt x="258535" y="7620"/>
                </a:lnTo>
                <a:lnTo>
                  <a:pt x="258535" y="0"/>
                </a:lnTo>
                <a:close/>
              </a:path>
            </a:pathLst>
          </a:custGeom>
          <a:solidFill>
            <a:srgbClr val="CC74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1817793" y="3261359"/>
            <a:ext cx="257810" cy="7620"/>
          </a:xfrm>
          <a:custGeom>
            <a:avLst/>
            <a:gdLst/>
            <a:ahLst/>
            <a:cxnLst/>
            <a:rect l="l" t="t" r="r" b="b"/>
            <a:pathLst>
              <a:path w="257810" h="7620">
                <a:moveTo>
                  <a:pt x="102446" y="0"/>
                </a:moveTo>
                <a:lnTo>
                  <a:pt x="0" y="0"/>
                </a:lnTo>
                <a:lnTo>
                  <a:pt x="846" y="5079"/>
                </a:lnTo>
                <a:lnTo>
                  <a:pt x="846" y="7619"/>
                </a:lnTo>
                <a:lnTo>
                  <a:pt x="257386" y="7619"/>
                </a:lnTo>
                <a:lnTo>
                  <a:pt x="257386" y="5079"/>
                </a:lnTo>
                <a:lnTo>
                  <a:pt x="118956" y="5079"/>
                </a:lnTo>
                <a:lnTo>
                  <a:pt x="112606" y="2539"/>
                </a:lnTo>
                <a:lnTo>
                  <a:pt x="106256" y="2539"/>
                </a:lnTo>
                <a:lnTo>
                  <a:pt x="104986" y="1269"/>
                </a:lnTo>
                <a:lnTo>
                  <a:pt x="102446" y="0"/>
                </a:lnTo>
                <a:close/>
              </a:path>
              <a:path w="257810" h="7620">
                <a:moveTo>
                  <a:pt x="257386" y="0"/>
                </a:moveTo>
                <a:lnTo>
                  <a:pt x="143721" y="0"/>
                </a:lnTo>
                <a:lnTo>
                  <a:pt x="141816" y="1269"/>
                </a:lnTo>
                <a:lnTo>
                  <a:pt x="138006" y="2539"/>
                </a:lnTo>
                <a:lnTo>
                  <a:pt x="132926" y="2539"/>
                </a:lnTo>
                <a:lnTo>
                  <a:pt x="129116" y="5079"/>
                </a:lnTo>
                <a:lnTo>
                  <a:pt x="257386" y="5079"/>
                </a:lnTo>
                <a:lnTo>
                  <a:pt x="257386" y="0"/>
                </a:lnTo>
                <a:close/>
              </a:path>
            </a:pathLst>
          </a:custGeom>
          <a:solidFill>
            <a:srgbClr val="CC7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1819148" y="3275329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032" y="0"/>
                </a:lnTo>
              </a:path>
            </a:pathLst>
          </a:custGeom>
          <a:ln w="3175">
            <a:solidFill>
              <a:srgbClr val="CA70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1818639" y="3271520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540" y="0"/>
                </a:lnTo>
              </a:path>
            </a:pathLst>
          </a:custGeom>
          <a:ln w="5080">
            <a:solidFill>
              <a:srgbClr val="CA70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1819655" y="3279775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5">
                <a:moveTo>
                  <a:pt x="0" y="0"/>
                </a:moveTo>
                <a:lnTo>
                  <a:pt x="255524" y="0"/>
                </a:lnTo>
              </a:path>
            </a:pathLst>
          </a:custGeom>
          <a:ln w="6350">
            <a:solidFill>
              <a:srgbClr val="CA6D6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1821603" y="3286759"/>
            <a:ext cx="254000" cy="0"/>
          </a:xfrm>
          <a:custGeom>
            <a:avLst/>
            <a:gdLst/>
            <a:ahLst/>
            <a:cxnLst/>
            <a:rect l="l" t="t" r="r" b="b"/>
            <a:pathLst>
              <a:path w="254000">
                <a:moveTo>
                  <a:pt x="0" y="0"/>
                </a:moveTo>
                <a:lnTo>
                  <a:pt x="253576" y="0"/>
                </a:lnTo>
              </a:path>
            </a:pathLst>
          </a:custGeom>
          <a:ln w="7620">
            <a:solidFill>
              <a:srgbClr val="C96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1824227" y="3296920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>
                <a:moveTo>
                  <a:pt x="0" y="0"/>
                </a:moveTo>
                <a:lnTo>
                  <a:pt x="250951" y="0"/>
                </a:lnTo>
              </a:path>
            </a:pathLst>
          </a:custGeom>
          <a:ln w="3175">
            <a:solidFill>
              <a:srgbClr val="C86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1823296" y="3293109"/>
            <a:ext cx="252095" cy="0"/>
          </a:xfrm>
          <a:custGeom>
            <a:avLst/>
            <a:gdLst/>
            <a:ahLst/>
            <a:cxnLst/>
            <a:rect l="l" t="t" r="r" b="b"/>
            <a:pathLst>
              <a:path w="252094">
                <a:moveTo>
                  <a:pt x="0" y="0"/>
                </a:moveTo>
                <a:lnTo>
                  <a:pt x="251883" y="0"/>
                </a:lnTo>
              </a:path>
            </a:pathLst>
          </a:custGeom>
          <a:ln w="5080">
            <a:solidFill>
              <a:srgbClr val="C86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1824735" y="3301365"/>
            <a:ext cx="250825" cy="0"/>
          </a:xfrm>
          <a:custGeom>
            <a:avLst/>
            <a:gdLst/>
            <a:ahLst/>
            <a:cxnLst/>
            <a:rect l="l" t="t" r="r" b="b"/>
            <a:pathLst>
              <a:path w="250825">
                <a:moveTo>
                  <a:pt x="0" y="0"/>
                </a:moveTo>
                <a:lnTo>
                  <a:pt x="250444" y="0"/>
                </a:lnTo>
              </a:path>
            </a:pathLst>
          </a:custGeom>
          <a:ln w="6350">
            <a:solidFill>
              <a:srgbClr val="C766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1827276" y="3304540"/>
            <a:ext cx="248285" cy="7620"/>
          </a:xfrm>
          <a:custGeom>
            <a:avLst/>
            <a:gdLst/>
            <a:ahLst/>
            <a:cxnLst/>
            <a:rect l="l" t="t" r="r" b="b"/>
            <a:pathLst>
              <a:path w="248285" h="7620">
                <a:moveTo>
                  <a:pt x="247904" y="0"/>
                </a:moveTo>
                <a:lnTo>
                  <a:pt x="0" y="0"/>
                </a:lnTo>
                <a:lnTo>
                  <a:pt x="1524" y="3810"/>
                </a:lnTo>
                <a:lnTo>
                  <a:pt x="2286" y="7620"/>
                </a:lnTo>
                <a:lnTo>
                  <a:pt x="162346" y="7620"/>
                </a:lnTo>
                <a:lnTo>
                  <a:pt x="164084" y="5080"/>
                </a:lnTo>
                <a:lnTo>
                  <a:pt x="247904" y="5080"/>
                </a:lnTo>
                <a:lnTo>
                  <a:pt x="247904" y="0"/>
                </a:lnTo>
                <a:close/>
              </a:path>
              <a:path w="248285" h="7620">
                <a:moveTo>
                  <a:pt x="247904" y="5080"/>
                </a:moveTo>
                <a:lnTo>
                  <a:pt x="164084" y="5080"/>
                </a:lnTo>
                <a:lnTo>
                  <a:pt x="164084" y="7620"/>
                </a:lnTo>
                <a:lnTo>
                  <a:pt x="247904" y="7620"/>
                </a:lnTo>
                <a:lnTo>
                  <a:pt x="247904" y="5080"/>
                </a:lnTo>
                <a:close/>
              </a:path>
            </a:pathLst>
          </a:custGeom>
          <a:solidFill>
            <a:srgbClr val="C66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1829561" y="3312159"/>
            <a:ext cx="245745" cy="7620"/>
          </a:xfrm>
          <a:custGeom>
            <a:avLst/>
            <a:gdLst/>
            <a:ahLst/>
            <a:cxnLst/>
            <a:rect l="l" t="t" r="r" b="b"/>
            <a:pathLst>
              <a:path w="245744" h="7620">
                <a:moveTo>
                  <a:pt x="160060" y="0"/>
                </a:moveTo>
                <a:lnTo>
                  <a:pt x="0" y="0"/>
                </a:lnTo>
                <a:lnTo>
                  <a:pt x="507" y="2539"/>
                </a:lnTo>
                <a:lnTo>
                  <a:pt x="3555" y="7619"/>
                </a:lnTo>
                <a:lnTo>
                  <a:pt x="154846" y="7619"/>
                </a:lnTo>
                <a:lnTo>
                  <a:pt x="160060" y="0"/>
                </a:lnTo>
                <a:close/>
              </a:path>
              <a:path w="245744" h="7620">
                <a:moveTo>
                  <a:pt x="245618" y="0"/>
                </a:moveTo>
                <a:lnTo>
                  <a:pt x="161798" y="0"/>
                </a:lnTo>
                <a:lnTo>
                  <a:pt x="161798" y="7619"/>
                </a:lnTo>
                <a:lnTo>
                  <a:pt x="245618" y="7619"/>
                </a:lnTo>
                <a:lnTo>
                  <a:pt x="245618" y="0"/>
                </a:lnTo>
                <a:close/>
              </a:path>
            </a:pathLst>
          </a:custGeom>
          <a:solidFill>
            <a:srgbClr val="C561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1833117" y="3319779"/>
            <a:ext cx="242570" cy="7620"/>
          </a:xfrm>
          <a:custGeom>
            <a:avLst/>
            <a:gdLst/>
            <a:ahLst/>
            <a:cxnLst/>
            <a:rect l="l" t="t" r="r" b="b"/>
            <a:pathLst>
              <a:path w="242569" h="7620">
                <a:moveTo>
                  <a:pt x="151290" y="0"/>
                </a:moveTo>
                <a:lnTo>
                  <a:pt x="0" y="0"/>
                </a:lnTo>
                <a:lnTo>
                  <a:pt x="762" y="1270"/>
                </a:lnTo>
                <a:lnTo>
                  <a:pt x="3302" y="7620"/>
                </a:lnTo>
                <a:lnTo>
                  <a:pt x="146076" y="7620"/>
                </a:lnTo>
                <a:lnTo>
                  <a:pt x="151290" y="0"/>
                </a:lnTo>
                <a:close/>
              </a:path>
              <a:path w="242569" h="7620">
                <a:moveTo>
                  <a:pt x="242062" y="0"/>
                </a:moveTo>
                <a:lnTo>
                  <a:pt x="158242" y="0"/>
                </a:lnTo>
                <a:lnTo>
                  <a:pt x="158242" y="7620"/>
                </a:lnTo>
                <a:lnTo>
                  <a:pt x="242062" y="7620"/>
                </a:lnTo>
                <a:lnTo>
                  <a:pt x="242062" y="0"/>
                </a:lnTo>
                <a:close/>
              </a:path>
            </a:pathLst>
          </a:custGeom>
          <a:solidFill>
            <a:srgbClr val="C45F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1836420" y="3327400"/>
            <a:ext cx="238760" cy="6350"/>
          </a:xfrm>
          <a:custGeom>
            <a:avLst/>
            <a:gdLst/>
            <a:ahLst/>
            <a:cxnLst/>
            <a:rect l="l" t="t" r="r" b="b"/>
            <a:pathLst>
              <a:path w="238760" h="6350">
                <a:moveTo>
                  <a:pt x="142774" y="0"/>
                </a:moveTo>
                <a:lnTo>
                  <a:pt x="0" y="0"/>
                </a:lnTo>
                <a:lnTo>
                  <a:pt x="2539" y="6350"/>
                </a:lnTo>
                <a:lnTo>
                  <a:pt x="138429" y="6350"/>
                </a:lnTo>
                <a:lnTo>
                  <a:pt x="142774" y="0"/>
                </a:lnTo>
                <a:close/>
              </a:path>
              <a:path w="238760" h="6350">
                <a:moveTo>
                  <a:pt x="238759" y="0"/>
                </a:moveTo>
                <a:lnTo>
                  <a:pt x="154939" y="0"/>
                </a:lnTo>
                <a:lnTo>
                  <a:pt x="154939" y="6350"/>
                </a:lnTo>
                <a:lnTo>
                  <a:pt x="238759" y="6350"/>
                </a:lnTo>
                <a:lnTo>
                  <a:pt x="238759" y="0"/>
                </a:lnTo>
                <a:close/>
              </a:path>
            </a:pathLst>
          </a:custGeom>
          <a:solidFill>
            <a:srgbClr val="C45D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1838960" y="3333750"/>
            <a:ext cx="236220" cy="7620"/>
          </a:xfrm>
          <a:custGeom>
            <a:avLst/>
            <a:gdLst/>
            <a:ahLst/>
            <a:cxnLst/>
            <a:rect l="l" t="t" r="r" b="b"/>
            <a:pathLst>
              <a:path w="236219" h="7620">
                <a:moveTo>
                  <a:pt x="135889" y="0"/>
                </a:moveTo>
                <a:lnTo>
                  <a:pt x="0" y="0"/>
                </a:lnTo>
                <a:lnTo>
                  <a:pt x="4762" y="7620"/>
                </a:lnTo>
                <a:lnTo>
                  <a:pt x="130047" y="7620"/>
                </a:lnTo>
                <a:lnTo>
                  <a:pt x="130809" y="6350"/>
                </a:lnTo>
                <a:lnTo>
                  <a:pt x="135889" y="0"/>
                </a:lnTo>
                <a:close/>
              </a:path>
              <a:path w="236219" h="7620">
                <a:moveTo>
                  <a:pt x="236219" y="0"/>
                </a:moveTo>
                <a:lnTo>
                  <a:pt x="152400" y="0"/>
                </a:lnTo>
                <a:lnTo>
                  <a:pt x="152400" y="7620"/>
                </a:lnTo>
                <a:lnTo>
                  <a:pt x="236219" y="7620"/>
                </a:lnTo>
                <a:lnTo>
                  <a:pt x="236219" y="0"/>
                </a:lnTo>
                <a:close/>
              </a:path>
            </a:pathLst>
          </a:custGeom>
          <a:solidFill>
            <a:srgbClr val="C35A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1843722" y="3341370"/>
            <a:ext cx="231775" cy="7620"/>
          </a:xfrm>
          <a:custGeom>
            <a:avLst/>
            <a:gdLst/>
            <a:ahLst/>
            <a:cxnLst/>
            <a:rect l="l" t="t" r="r" b="b"/>
            <a:pathLst>
              <a:path w="231775" h="7620">
                <a:moveTo>
                  <a:pt x="125285" y="0"/>
                </a:moveTo>
                <a:lnTo>
                  <a:pt x="0" y="0"/>
                </a:lnTo>
                <a:lnTo>
                  <a:pt x="1587" y="2539"/>
                </a:lnTo>
                <a:lnTo>
                  <a:pt x="6667" y="7619"/>
                </a:lnTo>
                <a:lnTo>
                  <a:pt x="120205" y="7619"/>
                </a:lnTo>
                <a:lnTo>
                  <a:pt x="122237" y="5079"/>
                </a:lnTo>
                <a:lnTo>
                  <a:pt x="125285" y="0"/>
                </a:lnTo>
                <a:close/>
              </a:path>
              <a:path w="231775" h="7620">
                <a:moveTo>
                  <a:pt x="231457" y="0"/>
                </a:moveTo>
                <a:lnTo>
                  <a:pt x="147637" y="0"/>
                </a:lnTo>
                <a:lnTo>
                  <a:pt x="147637" y="7619"/>
                </a:lnTo>
                <a:lnTo>
                  <a:pt x="231457" y="7619"/>
                </a:lnTo>
                <a:lnTo>
                  <a:pt x="231457" y="0"/>
                </a:lnTo>
                <a:close/>
              </a:path>
            </a:pathLst>
          </a:custGeom>
          <a:solidFill>
            <a:srgbClr val="C258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1850389" y="3348990"/>
            <a:ext cx="224790" cy="7620"/>
          </a:xfrm>
          <a:custGeom>
            <a:avLst/>
            <a:gdLst/>
            <a:ahLst/>
            <a:cxnLst/>
            <a:rect l="l" t="t" r="r" b="b"/>
            <a:pathLst>
              <a:path w="224789" h="7620">
                <a:moveTo>
                  <a:pt x="113538" y="0"/>
                </a:moveTo>
                <a:lnTo>
                  <a:pt x="0" y="0"/>
                </a:lnTo>
                <a:lnTo>
                  <a:pt x="3810" y="3810"/>
                </a:lnTo>
                <a:lnTo>
                  <a:pt x="6985" y="7620"/>
                </a:lnTo>
                <a:lnTo>
                  <a:pt x="105410" y="7620"/>
                </a:lnTo>
                <a:lnTo>
                  <a:pt x="107950" y="3810"/>
                </a:lnTo>
                <a:lnTo>
                  <a:pt x="110490" y="3810"/>
                </a:lnTo>
                <a:lnTo>
                  <a:pt x="113538" y="0"/>
                </a:lnTo>
                <a:close/>
              </a:path>
              <a:path w="224789" h="7620">
                <a:moveTo>
                  <a:pt x="224790" y="0"/>
                </a:moveTo>
                <a:lnTo>
                  <a:pt x="140970" y="0"/>
                </a:lnTo>
                <a:lnTo>
                  <a:pt x="140970" y="7620"/>
                </a:lnTo>
                <a:lnTo>
                  <a:pt x="224790" y="7620"/>
                </a:lnTo>
                <a:lnTo>
                  <a:pt x="224790" y="0"/>
                </a:lnTo>
                <a:close/>
              </a:path>
            </a:pathLst>
          </a:custGeom>
          <a:solidFill>
            <a:srgbClr val="C15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1857375" y="3356609"/>
            <a:ext cx="217804" cy="6350"/>
          </a:xfrm>
          <a:custGeom>
            <a:avLst/>
            <a:gdLst/>
            <a:ahLst/>
            <a:cxnLst/>
            <a:rect l="l" t="t" r="r" b="b"/>
            <a:pathLst>
              <a:path w="217805" h="6350">
                <a:moveTo>
                  <a:pt x="98425" y="0"/>
                </a:moveTo>
                <a:lnTo>
                  <a:pt x="0" y="0"/>
                </a:lnTo>
                <a:lnTo>
                  <a:pt x="3175" y="3810"/>
                </a:lnTo>
                <a:lnTo>
                  <a:pt x="6985" y="6350"/>
                </a:lnTo>
                <a:lnTo>
                  <a:pt x="90804" y="6350"/>
                </a:lnTo>
                <a:lnTo>
                  <a:pt x="93344" y="5079"/>
                </a:lnTo>
                <a:lnTo>
                  <a:pt x="98425" y="0"/>
                </a:lnTo>
                <a:close/>
              </a:path>
              <a:path w="217805" h="6350">
                <a:moveTo>
                  <a:pt x="217805" y="0"/>
                </a:moveTo>
                <a:lnTo>
                  <a:pt x="133985" y="0"/>
                </a:lnTo>
                <a:lnTo>
                  <a:pt x="133985" y="6350"/>
                </a:lnTo>
                <a:lnTo>
                  <a:pt x="217805" y="6350"/>
                </a:lnTo>
                <a:lnTo>
                  <a:pt x="217805" y="0"/>
                </a:lnTo>
                <a:close/>
              </a:path>
            </a:pathLst>
          </a:custGeom>
          <a:solidFill>
            <a:srgbClr val="C053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1864360" y="3362959"/>
            <a:ext cx="210820" cy="7620"/>
          </a:xfrm>
          <a:custGeom>
            <a:avLst/>
            <a:gdLst/>
            <a:ahLst/>
            <a:cxnLst/>
            <a:rect l="l" t="t" r="r" b="b"/>
            <a:pathLst>
              <a:path w="210819" h="7620">
                <a:moveTo>
                  <a:pt x="83819" y="0"/>
                </a:moveTo>
                <a:lnTo>
                  <a:pt x="0" y="0"/>
                </a:lnTo>
                <a:lnTo>
                  <a:pt x="3809" y="2539"/>
                </a:lnTo>
                <a:lnTo>
                  <a:pt x="9905" y="7619"/>
                </a:lnTo>
                <a:lnTo>
                  <a:pt x="70273" y="7619"/>
                </a:lnTo>
                <a:lnTo>
                  <a:pt x="78739" y="2539"/>
                </a:lnTo>
                <a:lnTo>
                  <a:pt x="83819" y="0"/>
                </a:lnTo>
                <a:close/>
              </a:path>
              <a:path w="210819" h="7620">
                <a:moveTo>
                  <a:pt x="210819" y="0"/>
                </a:moveTo>
                <a:lnTo>
                  <a:pt x="127000" y="0"/>
                </a:lnTo>
                <a:lnTo>
                  <a:pt x="127000" y="1269"/>
                </a:lnTo>
                <a:lnTo>
                  <a:pt x="210819" y="1269"/>
                </a:lnTo>
                <a:lnTo>
                  <a:pt x="210819" y="0"/>
                </a:lnTo>
                <a:close/>
              </a:path>
            </a:pathLst>
          </a:custGeom>
          <a:solidFill>
            <a:srgbClr val="BF51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1874266" y="3370579"/>
            <a:ext cx="60960" cy="7620"/>
          </a:xfrm>
          <a:custGeom>
            <a:avLst/>
            <a:gdLst/>
            <a:ahLst/>
            <a:cxnLst/>
            <a:rect l="l" t="t" r="r" b="b"/>
            <a:pathLst>
              <a:path w="60960" h="7620">
                <a:moveTo>
                  <a:pt x="60367" y="0"/>
                </a:moveTo>
                <a:lnTo>
                  <a:pt x="0" y="0"/>
                </a:lnTo>
                <a:lnTo>
                  <a:pt x="1524" y="1270"/>
                </a:lnTo>
                <a:lnTo>
                  <a:pt x="10414" y="5080"/>
                </a:lnTo>
                <a:lnTo>
                  <a:pt x="19304" y="7620"/>
                </a:lnTo>
                <a:lnTo>
                  <a:pt x="35814" y="7620"/>
                </a:lnTo>
                <a:lnTo>
                  <a:pt x="43434" y="6350"/>
                </a:lnTo>
                <a:lnTo>
                  <a:pt x="49784" y="5080"/>
                </a:lnTo>
                <a:lnTo>
                  <a:pt x="56134" y="2540"/>
                </a:lnTo>
                <a:lnTo>
                  <a:pt x="60367" y="0"/>
                </a:lnTo>
                <a:close/>
              </a:path>
            </a:pathLst>
          </a:custGeom>
          <a:solidFill>
            <a:srgbClr val="BF4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1899920" y="3121660"/>
            <a:ext cx="92710" cy="143510"/>
          </a:xfrm>
          <a:custGeom>
            <a:avLst/>
            <a:gdLst/>
            <a:ahLst/>
            <a:cxnLst/>
            <a:rect l="l" t="t" r="r" b="b"/>
            <a:pathLst>
              <a:path w="92710" h="143510">
                <a:moveTo>
                  <a:pt x="92710" y="106679"/>
                </a:moveTo>
                <a:lnTo>
                  <a:pt x="92710" y="0"/>
                </a:lnTo>
                <a:lnTo>
                  <a:pt x="55880" y="7619"/>
                </a:lnTo>
                <a:lnTo>
                  <a:pt x="46990" y="10160"/>
                </a:lnTo>
                <a:lnTo>
                  <a:pt x="38100" y="12700"/>
                </a:lnTo>
                <a:lnTo>
                  <a:pt x="31750" y="15239"/>
                </a:lnTo>
                <a:lnTo>
                  <a:pt x="29210" y="16510"/>
                </a:lnTo>
                <a:lnTo>
                  <a:pt x="25400" y="19050"/>
                </a:lnTo>
                <a:lnTo>
                  <a:pt x="22860" y="20319"/>
                </a:lnTo>
                <a:lnTo>
                  <a:pt x="20319" y="22860"/>
                </a:lnTo>
                <a:lnTo>
                  <a:pt x="16510" y="25400"/>
                </a:lnTo>
                <a:lnTo>
                  <a:pt x="15240" y="27939"/>
                </a:lnTo>
                <a:lnTo>
                  <a:pt x="12700" y="30479"/>
                </a:lnTo>
                <a:lnTo>
                  <a:pt x="10160" y="34289"/>
                </a:lnTo>
                <a:lnTo>
                  <a:pt x="8890" y="36829"/>
                </a:lnTo>
                <a:lnTo>
                  <a:pt x="6350" y="40639"/>
                </a:lnTo>
                <a:lnTo>
                  <a:pt x="5080" y="44450"/>
                </a:lnTo>
                <a:lnTo>
                  <a:pt x="3810" y="49529"/>
                </a:lnTo>
                <a:lnTo>
                  <a:pt x="2540" y="53339"/>
                </a:lnTo>
                <a:lnTo>
                  <a:pt x="1269" y="58419"/>
                </a:lnTo>
                <a:lnTo>
                  <a:pt x="1269" y="63500"/>
                </a:lnTo>
                <a:lnTo>
                  <a:pt x="0" y="68579"/>
                </a:lnTo>
                <a:lnTo>
                  <a:pt x="0" y="101600"/>
                </a:lnTo>
                <a:lnTo>
                  <a:pt x="1269" y="104139"/>
                </a:lnTo>
                <a:lnTo>
                  <a:pt x="1269" y="106679"/>
                </a:lnTo>
                <a:lnTo>
                  <a:pt x="1269" y="109219"/>
                </a:lnTo>
                <a:lnTo>
                  <a:pt x="2540" y="111760"/>
                </a:lnTo>
                <a:lnTo>
                  <a:pt x="2540" y="113029"/>
                </a:lnTo>
                <a:lnTo>
                  <a:pt x="3810" y="115569"/>
                </a:lnTo>
                <a:lnTo>
                  <a:pt x="5080" y="118110"/>
                </a:lnTo>
                <a:lnTo>
                  <a:pt x="6350" y="120650"/>
                </a:lnTo>
                <a:lnTo>
                  <a:pt x="7619" y="123189"/>
                </a:lnTo>
                <a:lnTo>
                  <a:pt x="8890" y="125729"/>
                </a:lnTo>
                <a:lnTo>
                  <a:pt x="8890" y="128269"/>
                </a:lnTo>
                <a:lnTo>
                  <a:pt x="11430" y="130810"/>
                </a:lnTo>
                <a:lnTo>
                  <a:pt x="12700" y="132079"/>
                </a:lnTo>
                <a:lnTo>
                  <a:pt x="13969" y="134619"/>
                </a:lnTo>
                <a:lnTo>
                  <a:pt x="15240" y="135889"/>
                </a:lnTo>
                <a:lnTo>
                  <a:pt x="17780" y="137160"/>
                </a:lnTo>
                <a:lnTo>
                  <a:pt x="19050" y="137160"/>
                </a:lnTo>
                <a:lnTo>
                  <a:pt x="21590" y="139700"/>
                </a:lnTo>
                <a:lnTo>
                  <a:pt x="22860" y="139700"/>
                </a:lnTo>
                <a:lnTo>
                  <a:pt x="25400" y="140969"/>
                </a:lnTo>
                <a:lnTo>
                  <a:pt x="27940" y="142239"/>
                </a:lnTo>
                <a:lnTo>
                  <a:pt x="30480" y="142239"/>
                </a:lnTo>
                <a:lnTo>
                  <a:pt x="36830" y="143510"/>
                </a:lnTo>
                <a:lnTo>
                  <a:pt x="44450" y="143510"/>
                </a:lnTo>
                <a:lnTo>
                  <a:pt x="48260" y="143510"/>
                </a:lnTo>
                <a:lnTo>
                  <a:pt x="50800" y="143510"/>
                </a:lnTo>
                <a:lnTo>
                  <a:pt x="53340" y="142239"/>
                </a:lnTo>
                <a:lnTo>
                  <a:pt x="57150" y="140969"/>
                </a:lnTo>
                <a:lnTo>
                  <a:pt x="59690" y="139700"/>
                </a:lnTo>
                <a:lnTo>
                  <a:pt x="63500" y="137160"/>
                </a:lnTo>
                <a:lnTo>
                  <a:pt x="67310" y="135889"/>
                </a:lnTo>
                <a:lnTo>
                  <a:pt x="69850" y="133350"/>
                </a:lnTo>
                <a:lnTo>
                  <a:pt x="72390" y="130810"/>
                </a:lnTo>
                <a:lnTo>
                  <a:pt x="76200" y="128269"/>
                </a:lnTo>
                <a:lnTo>
                  <a:pt x="78740" y="125729"/>
                </a:lnTo>
                <a:lnTo>
                  <a:pt x="81280" y="121919"/>
                </a:lnTo>
                <a:lnTo>
                  <a:pt x="85090" y="118110"/>
                </a:lnTo>
                <a:lnTo>
                  <a:pt x="87630" y="115569"/>
                </a:lnTo>
                <a:lnTo>
                  <a:pt x="90169" y="111760"/>
                </a:lnTo>
                <a:lnTo>
                  <a:pt x="92710" y="1066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1814829" y="2832100"/>
            <a:ext cx="260350" cy="544830"/>
          </a:xfrm>
          <a:custGeom>
            <a:avLst/>
            <a:gdLst/>
            <a:ahLst/>
            <a:cxnLst/>
            <a:rect l="l" t="t" r="r" b="b"/>
            <a:pathLst>
              <a:path w="260350" h="544829">
                <a:moveTo>
                  <a:pt x="177800" y="476250"/>
                </a:moveTo>
                <a:lnTo>
                  <a:pt x="161289" y="500379"/>
                </a:lnTo>
                <a:lnTo>
                  <a:pt x="156209" y="506729"/>
                </a:lnTo>
                <a:lnTo>
                  <a:pt x="151130" y="514350"/>
                </a:lnTo>
                <a:lnTo>
                  <a:pt x="146050" y="519429"/>
                </a:lnTo>
                <a:lnTo>
                  <a:pt x="144780" y="520700"/>
                </a:lnTo>
                <a:lnTo>
                  <a:pt x="142239" y="523239"/>
                </a:lnTo>
                <a:lnTo>
                  <a:pt x="109219" y="542289"/>
                </a:lnTo>
                <a:lnTo>
                  <a:pt x="102869" y="544829"/>
                </a:lnTo>
                <a:lnTo>
                  <a:pt x="95250" y="544829"/>
                </a:lnTo>
                <a:lnTo>
                  <a:pt x="87630" y="544829"/>
                </a:lnTo>
                <a:lnTo>
                  <a:pt x="78739" y="544829"/>
                </a:lnTo>
                <a:lnTo>
                  <a:pt x="69850" y="542289"/>
                </a:lnTo>
                <a:lnTo>
                  <a:pt x="38100" y="519429"/>
                </a:lnTo>
                <a:lnTo>
                  <a:pt x="22859" y="494029"/>
                </a:lnTo>
                <a:lnTo>
                  <a:pt x="19050" y="488950"/>
                </a:lnTo>
                <a:lnTo>
                  <a:pt x="16509" y="482600"/>
                </a:lnTo>
                <a:lnTo>
                  <a:pt x="13969" y="476250"/>
                </a:lnTo>
                <a:lnTo>
                  <a:pt x="12700" y="468629"/>
                </a:lnTo>
                <a:lnTo>
                  <a:pt x="10159" y="462279"/>
                </a:lnTo>
                <a:lnTo>
                  <a:pt x="7619" y="455929"/>
                </a:lnTo>
                <a:lnTo>
                  <a:pt x="6350" y="448310"/>
                </a:lnTo>
                <a:lnTo>
                  <a:pt x="5080" y="440689"/>
                </a:lnTo>
                <a:lnTo>
                  <a:pt x="3809" y="433070"/>
                </a:lnTo>
                <a:lnTo>
                  <a:pt x="2539" y="425450"/>
                </a:lnTo>
                <a:lnTo>
                  <a:pt x="1269" y="417829"/>
                </a:lnTo>
                <a:lnTo>
                  <a:pt x="1269" y="401320"/>
                </a:lnTo>
                <a:lnTo>
                  <a:pt x="0" y="383539"/>
                </a:lnTo>
                <a:lnTo>
                  <a:pt x="1269" y="369570"/>
                </a:lnTo>
                <a:lnTo>
                  <a:pt x="1269" y="356870"/>
                </a:lnTo>
                <a:lnTo>
                  <a:pt x="2539" y="344170"/>
                </a:lnTo>
                <a:lnTo>
                  <a:pt x="3809" y="331470"/>
                </a:lnTo>
                <a:lnTo>
                  <a:pt x="5080" y="321310"/>
                </a:lnTo>
                <a:lnTo>
                  <a:pt x="7619" y="309879"/>
                </a:lnTo>
                <a:lnTo>
                  <a:pt x="10159" y="300989"/>
                </a:lnTo>
                <a:lnTo>
                  <a:pt x="12700" y="290829"/>
                </a:lnTo>
                <a:lnTo>
                  <a:pt x="33019" y="251460"/>
                </a:lnTo>
                <a:lnTo>
                  <a:pt x="49530" y="233679"/>
                </a:lnTo>
                <a:lnTo>
                  <a:pt x="54609" y="228600"/>
                </a:lnTo>
                <a:lnTo>
                  <a:pt x="60959" y="224789"/>
                </a:lnTo>
                <a:lnTo>
                  <a:pt x="68580" y="220979"/>
                </a:lnTo>
                <a:lnTo>
                  <a:pt x="74930" y="217170"/>
                </a:lnTo>
                <a:lnTo>
                  <a:pt x="82550" y="213360"/>
                </a:lnTo>
                <a:lnTo>
                  <a:pt x="90169" y="209550"/>
                </a:lnTo>
                <a:lnTo>
                  <a:pt x="106680" y="204470"/>
                </a:lnTo>
                <a:lnTo>
                  <a:pt x="177800" y="191770"/>
                </a:lnTo>
                <a:lnTo>
                  <a:pt x="177800" y="189229"/>
                </a:lnTo>
                <a:lnTo>
                  <a:pt x="177800" y="184150"/>
                </a:lnTo>
                <a:lnTo>
                  <a:pt x="177800" y="179070"/>
                </a:lnTo>
                <a:lnTo>
                  <a:pt x="177800" y="173989"/>
                </a:lnTo>
                <a:lnTo>
                  <a:pt x="176530" y="170179"/>
                </a:lnTo>
                <a:lnTo>
                  <a:pt x="176530" y="165100"/>
                </a:lnTo>
                <a:lnTo>
                  <a:pt x="176530" y="160020"/>
                </a:lnTo>
                <a:lnTo>
                  <a:pt x="175259" y="157479"/>
                </a:lnTo>
                <a:lnTo>
                  <a:pt x="173989" y="152400"/>
                </a:lnTo>
                <a:lnTo>
                  <a:pt x="172719" y="148589"/>
                </a:lnTo>
                <a:lnTo>
                  <a:pt x="171450" y="146050"/>
                </a:lnTo>
                <a:lnTo>
                  <a:pt x="170180" y="143510"/>
                </a:lnTo>
                <a:lnTo>
                  <a:pt x="168909" y="139700"/>
                </a:lnTo>
                <a:lnTo>
                  <a:pt x="166369" y="137160"/>
                </a:lnTo>
                <a:lnTo>
                  <a:pt x="165100" y="134620"/>
                </a:lnTo>
                <a:lnTo>
                  <a:pt x="162559" y="132079"/>
                </a:lnTo>
                <a:lnTo>
                  <a:pt x="161289" y="129539"/>
                </a:lnTo>
                <a:lnTo>
                  <a:pt x="156209" y="125729"/>
                </a:lnTo>
                <a:lnTo>
                  <a:pt x="151130" y="123189"/>
                </a:lnTo>
                <a:lnTo>
                  <a:pt x="144780" y="119379"/>
                </a:lnTo>
                <a:lnTo>
                  <a:pt x="138430" y="118110"/>
                </a:lnTo>
                <a:lnTo>
                  <a:pt x="132080" y="115570"/>
                </a:lnTo>
                <a:lnTo>
                  <a:pt x="124459" y="114300"/>
                </a:lnTo>
                <a:lnTo>
                  <a:pt x="116839" y="113029"/>
                </a:lnTo>
                <a:lnTo>
                  <a:pt x="109219" y="113029"/>
                </a:lnTo>
                <a:lnTo>
                  <a:pt x="104139" y="113029"/>
                </a:lnTo>
                <a:lnTo>
                  <a:pt x="97789" y="114300"/>
                </a:lnTo>
                <a:lnTo>
                  <a:pt x="92709" y="115570"/>
                </a:lnTo>
                <a:lnTo>
                  <a:pt x="87630" y="116839"/>
                </a:lnTo>
                <a:lnTo>
                  <a:pt x="81280" y="119379"/>
                </a:lnTo>
                <a:lnTo>
                  <a:pt x="44450" y="140970"/>
                </a:lnTo>
                <a:lnTo>
                  <a:pt x="30480" y="151129"/>
                </a:lnTo>
                <a:lnTo>
                  <a:pt x="22859" y="151129"/>
                </a:lnTo>
                <a:lnTo>
                  <a:pt x="22859" y="25400"/>
                </a:lnTo>
                <a:lnTo>
                  <a:pt x="30480" y="21589"/>
                </a:lnTo>
                <a:lnTo>
                  <a:pt x="40639" y="17779"/>
                </a:lnTo>
                <a:lnTo>
                  <a:pt x="66039" y="8889"/>
                </a:lnTo>
                <a:lnTo>
                  <a:pt x="81280" y="5079"/>
                </a:lnTo>
                <a:lnTo>
                  <a:pt x="96519" y="2539"/>
                </a:lnTo>
                <a:lnTo>
                  <a:pt x="111759" y="0"/>
                </a:lnTo>
                <a:lnTo>
                  <a:pt x="125730" y="0"/>
                </a:lnTo>
                <a:lnTo>
                  <a:pt x="142239" y="0"/>
                </a:lnTo>
                <a:lnTo>
                  <a:pt x="158750" y="2539"/>
                </a:lnTo>
                <a:lnTo>
                  <a:pt x="199389" y="16510"/>
                </a:lnTo>
                <a:lnTo>
                  <a:pt x="219709" y="33020"/>
                </a:lnTo>
                <a:lnTo>
                  <a:pt x="224789" y="38100"/>
                </a:lnTo>
                <a:lnTo>
                  <a:pt x="228600" y="43179"/>
                </a:lnTo>
                <a:lnTo>
                  <a:pt x="232409" y="49529"/>
                </a:lnTo>
                <a:lnTo>
                  <a:pt x="236219" y="54610"/>
                </a:lnTo>
                <a:lnTo>
                  <a:pt x="238759" y="60960"/>
                </a:lnTo>
                <a:lnTo>
                  <a:pt x="242569" y="68579"/>
                </a:lnTo>
                <a:lnTo>
                  <a:pt x="245109" y="74929"/>
                </a:lnTo>
                <a:lnTo>
                  <a:pt x="248919" y="82550"/>
                </a:lnTo>
                <a:lnTo>
                  <a:pt x="250189" y="91439"/>
                </a:lnTo>
                <a:lnTo>
                  <a:pt x="252730" y="99060"/>
                </a:lnTo>
                <a:lnTo>
                  <a:pt x="254000" y="107950"/>
                </a:lnTo>
                <a:lnTo>
                  <a:pt x="255269" y="116839"/>
                </a:lnTo>
                <a:lnTo>
                  <a:pt x="257809" y="127000"/>
                </a:lnTo>
                <a:lnTo>
                  <a:pt x="257809" y="135889"/>
                </a:lnTo>
                <a:lnTo>
                  <a:pt x="259080" y="146050"/>
                </a:lnTo>
                <a:lnTo>
                  <a:pt x="260350" y="157479"/>
                </a:lnTo>
                <a:lnTo>
                  <a:pt x="260350" y="179070"/>
                </a:lnTo>
                <a:lnTo>
                  <a:pt x="260350" y="530860"/>
                </a:lnTo>
                <a:lnTo>
                  <a:pt x="177800" y="530860"/>
                </a:lnTo>
                <a:lnTo>
                  <a:pt x="177800" y="47625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2285153" y="2842895"/>
            <a:ext cx="78105" cy="0"/>
          </a:xfrm>
          <a:custGeom>
            <a:avLst/>
            <a:gdLst/>
            <a:ahLst/>
            <a:cxnLst/>
            <a:rect l="l" t="t" r="r" b="b"/>
            <a:pathLst>
              <a:path w="78105">
                <a:moveTo>
                  <a:pt x="0" y="0"/>
                </a:moveTo>
                <a:lnTo>
                  <a:pt x="77893" y="0"/>
                </a:lnTo>
              </a:path>
            </a:pathLst>
          </a:custGeom>
          <a:ln w="635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2151379" y="2846070"/>
            <a:ext cx="218440" cy="7620"/>
          </a:xfrm>
          <a:custGeom>
            <a:avLst/>
            <a:gdLst/>
            <a:ahLst/>
            <a:cxnLst/>
            <a:rect l="l" t="t" r="r" b="b"/>
            <a:pathLst>
              <a:path w="218439" h="7619">
                <a:moveTo>
                  <a:pt x="83819" y="1269"/>
                </a:moveTo>
                <a:lnTo>
                  <a:pt x="0" y="1269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1269"/>
                </a:lnTo>
                <a:close/>
              </a:path>
              <a:path w="218439" h="7619">
                <a:moveTo>
                  <a:pt x="211666" y="0"/>
                </a:moveTo>
                <a:lnTo>
                  <a:pt x="133773" y="0"/>
                </a:lnTo>
                <a:lnTo>
                  <a:pt x="132080" y="1269"/>
                </a:lnTo>
                <a:lnTo>
                  <a:pt x="125730" y="7619"/>
                </a:lnTo>
                <a:lnTo>
                  <a:pt x="218439" y="7619"/>
                </a:lnTo>
                <a:lnTo>
                  <a:pt x="213359" y="2539"/>
                </a:lnTo>
                <a:lnTo>
                  <a:pt x="211666" y="0"/>
                </a:lnTo>
                <a:close/>
              </a:path>
            </a:pathLst>
          </a:custGeom>
          <a:solidFill>
            <a:srgbClr val="FC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2151379" y="2853689"/>
            <a:ext cx="226060" cy="7620"/>
          </a:xfrm>
          <a:custGeom>
            <a:avLst/>
            <a:gdLst/>
            <a:ahLst/>
            <a:cxnLst/>
            <a:rect l="l" t="t" r="r" b="b"/>
            <a:pathLst>
              <a:path w="226060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26060" h="7619">
                <a:moveTo>
                  <a:pt x="218439" y="0"/>
                </a:moveTo>
                <a:lnTo>
                  <a:pt x="125730" y="0"/>
                </a:lnTo>
                <a:lnTo>
                  <a:pt x="121919" y="3810"/>
                </a:lnTo>
                <a:lnTo>
                  <a:pt x="116839" y="7620"/>
                </a:lnTo>
                <a:lnTo>
                  <a:pt x="225742" y="7620"/>
                </a:lnTo>
                <a:lnTo>
                  <a:pt x="224789" y="6350"/>
                </a:lnTo>
                <a:lnTo>
                  <a:pt x="218439" y="0"/>
                </a:lnTo>
                <a:close/>
              </a:path>
            </a:pathLst>
          </a:custGeom>
          <a:solidFill>
            <a:srgbClr val="FB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2151379" y="2861310"/>
            <a:ext cx="230504" cy="7620"/>
          </a:xfrm>
          <a:custGeom>
            <a:avLst/>
            <a:gdLst/>
            <a:ahLst/>
            <a:cxnLst/>
            <a:rect l="l" t="t" r="r" b="b"/>
            <a:pathLst>
              <a:path w="230505" h="7619">
                <a:moveTo>
                  <a:pt x="83819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0"/>
                </a:lnTo>
                <a:close/>
              </a:path>
              <a:path w="230505" h="7619">
                <a:moveTo>
                  <a:pt x="225742" y="0"/>
                </a:moveTo>
                <a:lnTo>
                  <a:pt x="116839" y="0"/>
                </a:lnTo>
                <a:lnTo>
                  <a:pt x="110489" y="6350"/>
                </a:lnTo>
                <a:lnTo>
                  <a:pt x="109474" y="7619"/>
                </a:lnTo>
                <a:lnTo>
                  <a:pt x="230504" y="7619"/>
                </a:lnTo>
                <a:lnTo>
                  <a:pt x="228600" y="3810"/>
                </a:lnTo>
                <a:lnTo>
                  <a:pt x="225742" y="0"/>
                </a:lnTo>
                <a:close/>
              </a:path>
            </a:pathLst>
          </a:custGeom>
          <a:solidFill>
            <a:srgbClr val="FA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2151379" y="2868929"/>
            <a:ext cx="235585" cy="6350"/>
          </a:xfrm>
          <a:custGeom>
            <a:avLst/>
            <a:gdLst/>
            <a:ahLst/>
            <a:cxnLst/>
            <a:rect l="l" t="t" r="r" b="b"/>
            <a:pathLst>
              <a:path w="235585" h="6350">
                <a:moveTo>
                  <a:pt x="83819" y="0"/>
                </a:moveTo>
                <a:lnTo>
                  <a:pt x="0" y="0"/>
                </a:lnTo>
                <a:lnTo>
                  <a:pt x="0" y="6350"/>
                </a:lnTo>
                <a:lnTo>
                  <a:pt x="83819" y="6350"/>
                </a:lnTo>
                <a:lnTo>
                  <a:pt x="83819" y="0"/>
                </a:lnTo>
                <a:close/>
              </a:path>
              <a:path w="235585" h="6350">
                <a:moveTo>
                  <a:pt x="230504" y="0"/>
                </a:moveTo>
                <a:lnTo>
                  <a:pt x="109474" y="0"/>
                </a:lnTo>
                <a:lnTo>
                  <a:pt x="105409" y="5080"/>
                </a:lnTo>
                <a:lnTo>
                  <a:pt x="104601" y="6350"/>
                </a:lnTo>
                <a:lnTo>
                  <a:pt x="235203" y="6350"/>
                </a:lnTo>
                <a:lnTo>
                  <a:pt x="231139" y="1270"/>
                </a:lnTo>
                <a:lnTo>
                  <a:pt x="230504" y="0"/>
                </a:lnTo>
                <a:close/>
              </a:path>
            </a:pathLst>
          </a:custGeom>
          <a:solidFill>
            <a:srgbClr val="F9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2151379" y="2875279"/>
            <a:ext cx="238125" cy="7620"/>
          </a:xfrm>
          <a:custGeom>
            <a:avLst/>
            <a:gdLst/>
            <a:ahLst/>
            <a:cxnLst/>
            <a:rect l="l" t="t" r="r" b="b"/>
            <a:pathLst>
              <a:path w="238125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38125" h="7619">
                <a:moveTo>
                  <a:pt x="235203" y="0"/>
                </a:moveTo>
                <a:lnTo>
                  <a:pt x="104601" y="0"/>
                </a:lnTo>
                <a:lnTo>
                  <a:pt x="99752" y="7620"/>
                </a:lnTo>
                <a:lnTo>
                  <a:pt x="237998" y="7620"/>
                </a:lnTo>
                <a:lnTo>
                  <a:pt x="237489" y="6350"/>
                </a:lnTo>
                <a:lnTo>
                  <a:pt x="236219" y="1270"/>
                </a:lnTo>
                <a:lnTo>
                  <a:pt x="235203" y="0"/>
                </a:lnTo>
                <a:close/>
              </a:path>
            </a:pathLst>
          </a:custGeom>
          <a:solidFill>
            <a:srgbClr val="F8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2151379" y="2882900"/>
            <a:ext cx="241935" cy="7620"/>
          </a:xfrm>
          <a:custGeom>
            <a:avLst/>
            <a:gdLst/>
            <a:ahLst/>
            <a:cxnLst/>
            <a:rect l="l" t="t" r="r" b="b"/>
            <a:pathLst>
              <a:path w="241935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41935" h="7619">
                <a:moveTo>
                  <a:pt x="237998" y="0"/>
                </a:moveTo>
                <a:lnTo>
                  <a:pt x="99752" y="0"/>
                </a:lnTo>
                <a:lnTo>
                  <a:pt x="96519" y="5079"/>
                </a:lnTo>
                <a:lnTo>
                  <a:pt x="94566" y="7620"/>
                </a:lnTo>
                <a:lnTo>
                  <a:pt x="241554" y="7620"/>
                </a:lnTo>
                <a:lnTo>
                  <a:pt x="240030" y="5079"/>
                </a:lnTo>
                <a:lnTo>
                  <a:pt x="237998" y="0"/>
                </a:lnTo>
                <a:close/>
              </a:path>
            </a:pathLst>
          </a:custGeom>
          <a:solidFill>
            <a:srgbClr val="F7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2151379" y="2890520"/>
            <a:ext cx="245110" cy="7620"/>
          </a:xfrm>
          <a:custGeom>
            <a:avLst/>
            <a:gdLst/>
            <a:ahLst/>
            <a:cxnLst/>
            <a:rect l="l" t="t" r="r" b="b"/>
            <a:pathLst>
              <a:path w="245110" h="7619">
                <a:moveTo>
                  <a:pt x="83819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0"/>
                </a:lnTo>
                <a:close/>
              </a:path>
              <a:path w="245110" h="7619">
                <a:moveTo>
                  <a:pt x="241554" y="0"/>
                </a:moveTo>
                <a:lnTo>
                  <a:pt x="94566" y="0"/>
                </a:lnTo>
                <a:lnTo>
                  <a:pt x="88704" y="7619"/>
                </a:lnTo>
                <a:lnTo>
                  <a:pt x="245109" y="7619"/>
                </a:lnTo>
                <a:lnTo>
                  <a:pt x="243839" y="3809"/>
                </a:lnTo>
                <a:lnTo>
                  <a:pt x="241554" y="0"/>
                </a:lnTo>
                <a:close/>
              </a:path>
            </a:pathLst>
          </a:custGeom>
          <a:solidFill>
            <a:srgbClr val="F7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2151379" y="2898139"/>
            <a:ext cx="247650" cy="6350"/>
          </a:xfrm>
          <a:custGeom>
            <a:avLst/>
            <a:gdLst/>
            <a:ahLst/>
            <a:cxnLst/>
            <a:rect l="l" t="t" r="r" b="b"/>
            <a:pathLst>
              <a:path w="247650" h="6350">
                <a:moveTo>
                  <a:pt x="83819" y="0"/>
                </a:moveTo>
                <a:lnTo>
                  <a:pt x="0" y="0"/>
                </a:lnTo>
                <a:lnTo>
                  <a:pt x="0" y="6350"/>
                </a:lnTo>
                <a:lnTo>
                  <a:pt x="83819" y="6350"/>
                </a:lnTo>
                <a:lnTo>
                  <a:pt x="83819" y="0"/>
                </a:lnTo>
                <a:close/>
              </a:path>
              <a:path w="247650" h="6350">
                <a:moveTo>
                  <a:pt x="245109" y="0"/>
                </a:moveTo>
                <a:lnTo>
                  <a:pt x="88704" y="0"/>
                </a:lnTo>
                <a:lnTo>
                  <a:pt x="83819" y="6350"/>
                </a:lnTo>
                <a:lnTo>
                  <a:pt x="247395" y="6350"/>
                </a:lnTo>
                <a:lnTo>
                  <a:pt x="246380" y="3810"/>
                </a:lnTo>
                <a:lnTo>
                  <a:pt x="245109" y="0"/>
                </a:lnTo>
                <a:close/>
              </a:path>
            </a:pathLst>
          </a:custGeom>
          <a:solidFill>
            <a:srgbClr val="F6E8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2151379" y="2908300"/>
            <a:ext cx="249554" cy="0"/>
          </a:xfrm>
          <a:custGeom>
            <a:avLst/>
            <a:gdLst/>
            <a:ahLst/>
            <a:cxnLst/>
            <a:rect l="l" t="t" r="r" b="b"/>
            <a:pathLst>
              <a:path w="249555">
                <a:moveTo>
                  <a:pt x="0" y="0"/>
                </a:moveTo>
                <a:lnTo>
                  <a:pt x="249464" y="0"/>
                </a:lnTo>
              </a:path>
            </a:pathLst>
          </a:custGeom>
          <a:ln w="7620">
            <a:solidFill>
              <a:srgbClr val="F5E5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2151379" y="2918460"/>
            <a:ext cx="250825" cy="0"/>
          </a:xfrm>
          <a:custGeom>
            <a:avLst/>
            <a:gdLst/>
            <a:ahLst/>
            <a:cxnLst/>
            <a:rect l="l" t="t" r="r" b="b"/>
            <a:pathLst>
              <a:path w="250825">
                <a:moveTo>
                  <a:pt x="0" y="0"/>
                </a:moveTo>
                <a:lnTo>
                  <a:pt x="250613" y="0"/>
                </a:lnTo>
              </a:path>
            </a:pathLst>
          </a:custGeom>
          <a:ln w="3175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2151379" y="2914650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>
                <a:moveTo>
                  <a:pt x="0" y="0"/>
                </a:moveTo>
                <a:lnTo>
                  <a:pt x="249827" y="0"/>
                </a:lnTo>
              </a:path>
            </a:pathLst>
          </a:custGeom>
          <a:ln w="508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2151379" y="2923539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3092" y="0"/>
                </a:lnTo>
              </a:path>
            </a:pathLst>
          </a:custGeom>
          <a:ln w="7620">
            <a:solidFill>
              <a:srgbClr val="F3E0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2151379" y="2930525"/>
            <a:ext cx="254000" cy="0"/>
          </a:xfrm>
          <a:custGeom>
            <a:avLst/>
            <a:gdLst/>
            <a:ahLst/>
            <a:cxnLst/>
            <a:rect l="l" t="t" r="r" b="b"/>
            <a:pathLst>
              <a:path w="254000">
                <a:moveTo>
                  <a:pt x="0" y="0"/>
                </a:moveTo>
                <a:lnTo>
                  <a:pt x="254000" y="0"/>
                </a:lnTo>
              </a:path>
            </a:pathLst>
          </a:custGeom>
          <a:ln w="6350">
            <a:solidFill>
              <a:srgbClr val="F2DE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2151379" y="2937510"/>
            <a:ext cx="255270" cy="0"/>
          </a:xfrm>
          <a:custGeom>
            <a:avLst/>
            <a:gdLst/>
            <a:ahLst/>
            <a:cxnLst/>
            <a:rect l="l" t="t" r="r" b="b"/>
            <a:pathLst>
              <a:path w="255269">
                <a:moveTo>
                  <a:pt x="0" y="0"/>
                </a:moveTo>
                <a:lnTo>
                  <a:pt x="255088" y="0"/>
                </a:lnTo>
              </a:path>
            </a:pathLst>
          </a:custGeom>
          <a:ln w="7620">
            <a:solidFill>
              <a:srgbClr val="F1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2151379" y="2945129"/>
            <a:ext cx="256540" cy="0"/>
          </a:xfrm>
          <a:custGeom>
            <a:avLst/>
            <a:gdLst/>
            <a:ahLst/>
            <a:cxnLst/>
            <a:rect l="l" t="t" r="r" b="b"/>
            <a:pathLst>
              <a:path w="256539">
                <a:moveTo>
                  <a:pt x="0" y="0"/>
                </a:moveTo>
                <a:lnTo>
                  <a:pt x="256116" y="0"/>
                </a:lnTo>
              </a:path>
            </a:pathLst>
          </a:custGeom>
          <a:ln w="7619">
            <a:solidFill>
              <a:srgbClr val="F0D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2151379" y="295275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7132" y="0"/>
                </a:lnTo>
              </a:path>
            </a:pathLst>
          </a:custGeom>
          <a:ln w="7620">
            <a:solidFill>
              <a:srgbClr val="F0D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2151379" y="2962275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4">
                <a:moveTo>
                  <a:pt x="0" y="0"/>
                </a:moveTo>
                <a:lnTo>
                  <a:pt x="257929" y="0"/>
                </a:lnTo>
              </a:path>
            </a:pathLst>
          </a:custGeom>
          <a:ln w="3175">
            <a:solidFill>
              <a:srgbClr val="EF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2151379" y="2959100"/>
            <a:ext cx="257810" cy="0"/>
          </a:xfrm>
          <a:custGeom>
            <a:avLst/>
            <a:gdLst/>
            <a:ahLst/>
            <a:cxnLst/>
            <a:rect l="l" t="t" r="r" b="b"/>
            <a:pathLst>
              <a:path w="257810">
                <a:moveTo>
                  <a:pt x="0" y="0"/>
                </a:moveTo>
                <a:lnTo>
                  <a:pt x="257471" y="0"/>
                </a:lnTo>
              </a:path>
            </a:pathLst>
          </a:custGeom>
          <a:ln w="5080">
            <a:solidFill>
              <a:srgbClr val="EF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2151379" y="2962910"/>
            <a:ext cx="259715" cy="7620"/>
          </a:xfrm>
          <a:custGeom>
            <a:avLst/>
            <a:gdLst/>
            <a:ahLst/>
            <a:cxnLst/>
            <a:rect l="l" t="t" r="r" b="b"/>
            <a:pathLst>
              <a:path w="259714" h="7619">
                <a:moveTo>
                  <a:pt x="258048" y="0"/>
                </a:moveTo>
                <a:lnTo>
                  <a:pt x="0" y="0"/>
                </a:lnTo>
                <a:lnTo>
                  <a:pt x="0" y="7619"/>
                </a:lnTo>
                <a:lnTo>
                  <a:pt x="118110" y="7619"/>
                </a:lnTo>
                <a:lnTo>
                  <a:pt x="121919" y="6350"/>
                </a:lnTo>
                <a:lnTo>
                  <a:pt x="123189" y="5079"/>
                </a:lnTo>
                <a:lnTo>
                  <a:pt x="259000" y="5079"/>
                </a:lnTo>
                <a:lnTo>
                  <a:pt x="258048" y="0"/>
                </a:lnTo>
                <a:close/>
              </a:path>
              <a:path w="259714" h="7619">
                <a:moveTo>
                  <a:pt x="259000" y="5079"/>
                </a:moveTo>
                <a:lnTo>
                  <a:pt x="143509" y="5079"/>
                </a:lnTo>
                <a:lnTo>
                  <a:pt x="147319" y="6350"/>
                </a:lnTo>
                <a:lnTo>
                  <a:pt x="149859" y="7619"/>
                </a:lnTo>
                <a:lnTo>
                  <a:pt x="259476" y="7619"/>
                </a:lnTo>
                <a:lnTo>
                  <a:pt x="259000" y="5079"/>
                </a:lnTo>
                <a:close/>
              </a:path>
            </a:pathLst>
          </a:custGeom>
          <a:solidFill>
            <a:srgbClr val="EED2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2151379" y="2970529"/>
            <a:ext cx="260985" cy="7620"/>
          </a:xfrm>
          <a:custGeom>
            <a:avLst/>
            <a:gdLst/>
            <a:ahLst/>
            <a:cxnLst/>
            <a:rect l="l" t="t" r="r" b="b"/>
            <a:pathLst>
              <a:path w="260985" h="7619">
                <a:moveTo>
                  <a:pt x="118110" y="0"/>
                </a:moveTo>
                <a:lnTo>
                  <a:pt x="0" y="0"/>
                </a:lnTo>
                <a:lnTo>
                  <a:pt x="0" y="7620"/>
                </a:lnTo>
                <a:lnTo>
                  <a:pt x="102869" y="7620"/>
                </a:lnTo>
                <a:lnTo>
                  <a:pt x="109219" y="3810"/>
                </a:lnTo>
                <a:lnTo>
                  <a:pt x="114300" y="1270"/>
                </a:lnTo>
                <a:lnTo>
                  <a:pt x="118110" y="0"/>
                </a:lnTo>
                <a:close/>
              </a:path>
              <a:path w="260985" h="7619">
                <a:moveTo>
                  <a:pt x="259476" y="0"/>
                </a:moveTo>
                <a:lnTo>
                  <a:pt x="149859" y="0"/>
                </a:lnTo>
                <a:lnTo>
                  <a:pt x="152400" y="1270"/>
                </a:lnTo>
                <a:lnTo>
                  <a:pt x="154939" y="1270"/>
                </a:lnTo>
                <a:lnTo>
                  <a:pt x="160019" y="6350"/>
                </a:lnTo>
                <a:lnTo>
                  <a:pt x="160655" y="7620"/>
                </a:lnTo>
                <a:lnTo>
                  <a:pt x="260905" y="7620"/>
                </a:lnTo>
                <a:lnTo>
                  <a:pt x="259476" y="0"/>
                </a:lnTo>
                <a:close/>
              </a:path>
            </a:pathLst>
          </a:custGeom>
          <a:solidFill>
            <a:srgbClr val="EDC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2151379" y="2978150"/>
            <a:ext cx="261620" cy="6350"/>
          </a:xfrm>
          <a:custGeom>
            <a:avLst/>
            <a:gdLst/>
            <a:ahLst/>
            <a:cxnLst/>
            <a:rect l="l" t="t" r="r" b="b"/>
            <a:pathLst>
              <a:path w="261619" h="6350">
                <a:moveTo>
                  <a:pt x="102869" y="0"/>
                </a:moveTo>
                <a:lnTo>
                  <a:pt x="0" y="0"/>
                </a:lnTo>
                <a:lnTo>
                  <a:pt x="0" y="6350"/>
                </a:lnTo>
                <a:lnTo>
                  <a:pt x="96519" y="6350"/>
                </a:lnTo>
                <a:lnTo>
                  <a:pt x="102869" y="0"/>
                </a:lnTo>
                <a:close/>
              </a:path>
              <a:path w="261619" h="6350">
                <a:moveTo>
                  <a:pt x="260905" y="0"/>
                </a:moveTo>
                <a:lnTo>
                  <a:pt x="160655" y="0"/>
                </a:lnTo>
                <a:lnTo>
                  <a:pt x="162559" y="3810"/>
                </a:lnTo>
                <a:lnTo>
                  <a:pt x="165100" y="6350"/>
                </a:lnTo>
                <a:lnTo>
                  <a:pt x="261619" y="6350"/>
                </a:lnTo>
                <a:lnTo>
                  <a:pt x="261619" y="3810"/>
                </a:lnTo>
                <a:lnTo>
                  <a:pt x="260905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2151379" y="298450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96519" y="0"/>
                </a:moveTo>
                <a:lnTo>
                  <a:pt x="0" y="0"/>
                </a:lnTo>
                <a:lnTo>
                  <a:pt x="0" y="7620"/>
                </a:lnTo>
                <a:lnTo>
                  <a:pt x="88264" y="7620"/>
                </a:lnTo>
                <a:lnTo>
                  <a:pt x="90169" y="5079"/>
                </a:lnTo>
                <a:lnTo>
                  <a:pt x="96519" y="0"/>
                </a:lnTo>
                <a:close/>
              </a:path>
              <a:path w="261619" h="7619">
                <a:moveTo>
                  <a:pt x="261619" y="0"/>
                </a:moveTo>
                <a:lnTo>
                  <a:pt x="165100" y="0"/>
                </a:lnTo>
                <a:lnTo>
                  <a:pt x="167639" y="7620"/>
                </a:lnTo>
                <a:lnTo>
                  <a:pt x="261619" y="7620"/>
                </a:lnTo>
                <a:lnTo>
                  <a:pt x="261619" y="0"/>
                </a:lnTo>
                <a:close/>
              </a:path>
            </a:pathLst>
          </a:custGeom>
          <a:solidFill>
            <a:srgbClr val="EB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2151379" y="299212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8264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5079"/>
                </a:lnTo>
                <a:lnTo>
                  <a:pt x="86359" y="2539"/>
                </a:lnTo>
                <a:lnTo>
                  <a:pt x="88264" y="0"/>
                </a:lnTo>
                <a:close/>
              </a:path>
              <a:path w="261619" h="7619">
                <a:moveTo>
                  <a:pt x="261619" y="0"/>
                </a:moveTo>
                <a:lnTo>
                  <a:pt x="167639" y="0"/>
                </a:lnTo>
                <a:lnTo>
                  <a:pt x="170180" y="3809"/>
                </a:lnTo>
                <a:lnTo>
                  <a:pt x="170180" y="7619"/>
                </a:lnTo>
                <a:lnTo>
                  <a:pt x="261619" y="7619"/>
                </a:lnTo>
                <a:lnTo>
                  <a:pt x="261619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2151379" y="2999739"/>
            <a:ext cx="261620" cy="6350"/>
          </a:xfrm>
          <a:custGeom>
            <a:avLst/>
            <a:gdLst/>
            <a:ahLst/>
            <a:cxnLst/>
            <a:rect l="l" t="t" r="r" b="b"/>
            <a:pathLst>
              <a:path w="261619" h="6350">
                <a:moveTo>
                  <a:pt x="83819" y="0"/>
                </a:moveTo>
                <a:lnTo>
                  <a:pt x="0" y="0"/>
                </a:lnTo>
                <a:lnTo>
                  <a:pt x="0" y="6350"/>
                </a:lnTo>
                <a:lnTo>
                  <a:pt x="83819" y="6350"/>
                </a:lnTo>
                <a:lnTo>
                  <a:pt x="83819" y="0"/>
                </a:lnTo>
                <a:close/>
              </a:path>
              <a:path w="261619" h="6350">
                <a:moveTo>
                  <a:pt x="261619" y="0"/>
                </a:moveTo>
                <a:lnTo>
                  <a:pt x="170180" y="0"/>
                </a:lnTo>
                <a:lnTo>
                  <a:pt x="172719" y="3810"/>
                </a:lnTo>
                <a:lnTo>
                  <a:pt x="172719" y="6350"/>
                </a:lnTo>
                <a:lnTo>
                  <a:pt x="261619" y="6350"/>
                </a:lnTo>
                <a:lnTo>
                  <a:pt x="261619" y="0"/>
                </a:lnTo>
                <a:close/>
              </a:path>
            </a:pathLst>
          </a:custGeom>
          <a:solidFill>
            <a:srgbClr val="E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2151379" y="30099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9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2324735" y="3011170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8264" y="0"/>
                </a:lnTo>
              </a:path>
            </a:pathLst>
          </a:custGeom>
          <a:ln w="5080">
            <a:solidFill>
              <a:srgbClr val="E9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2324100" y="30073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3175">
            <a:solidFill>
              <a:srgbClr val="E9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2151379" y="301371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19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0"/>
                </a:lnTo>
                <a:close/>
              </a:path>
              <a:path w="261619" h="7619">
                <a:moveTo>
                  <a:pt x="261619" y="0"/>
                </a:moveTo>
                <a:lnTo>
                  <a:pt x="173989" y="0"/>
                </a:lnTo>
                <a:lnTo>
                  <a:pt x="173989" y="5079"/>
                </a:lnTo>
                <a:lnTo>
                  <a:pt x="174497" y="7619"/>
                </a:lnTo>
                <a:lnTo>
                  <a:pt x="261619" y="7619"/>
                </a:lnTo>
                <a:lnTo>
                  <a:pt x="261619" y="0"/>
                </a:lnTo>
                <a:close/>
              </a:path>
            </a:pathLst>
          </a:custGeom>
          <a:solidFill>
            <a:srgbClr val="E8C1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2151379" y="3021329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61619" h="7619">
                <a:moveTo>
                  <a:pt x="261619" y="0"/>
                </a:moveTo>
                <a:lnTo>
                  <a:pt x="174497" y="0"/>
                </a:lnTo>
                <a:lnTo>
                  <a:pt x="175259" y="3810"/>
                </a:lnTo>
                <a:lnTo>
                  <a:pt x="175259" y="7620"/>
                </a:lnTo>
                <a:lnTo>
                  <a:pt x="261619" y="7620"/>
                </a:lnTo>
                <a:lnTo>
                  <a:pt x="261619" y="0"/>
                </a:lnTo>
                <a:close/>
              </a:path>
            </a:pathLst>
          </a:custGeom>
          <a:solidFill>
            <a:srgbClr val="E7B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2151379" y="3028950"/>
            <a:ext cx="261620" cy="6350"/>
          </a:xfrm>
          <a:custGeom>
            <a:avLst/>
            <a:gdLst/>
            <a:ahLst/>
            <a:cxnLst/>
            <a:rect l="l" t="t" r="r" b="b"/>
            <a:pathLst>
              <a:path w="261619" h="6350">
                <a:moveTo>
                  <a:pt x="83819" y="0"/>
                </a:moveTo>
                <a:lnTo>
                  <a:pt x="0" y="0"/>
                </a:lnTo>
                <a:lnTo>
                  <a:pt x="0" y="6350"/>
                </a:lnTo>
                <a:lnTo>
                  <a:pt x="83819" y="6350"/>
                </a:lnTo>
                <a:lnTo>
                  <a:pt x="83819" y="0"/>
                </a:lnTo>
                <a:close/>
              </a:path>
              <a:path w="261619" h="6350">
                <a:moveTo>
                  <a:pt x="261619" y="0"/>
                </a:moveTo>
                <a:lnTo>
                  <a:pt x="175259" y="0"/>
                </a:lnTo>
                <a:lnTo>
                  <a:pt x="175259" y="2539"/>
                </a:lnTo>
                <a:lnTo>
                  <a:pt x="176021" y="6350"/>
                </a:lnTo>
                <a:lnTo>
                  <a:pt x="261619" y="6350"/>
                </a:lnTo>
                <a:lnTo>
                  <a:pt x="261619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2151379" y="303530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61619" h="7619">
                <a:moveTo>
                  <a:pt x="261619" y="0"/>
                </a:moveTo>
                <a:lnTo>
                  <a:pt x="176021" y="0"/>
                </a:lnTo>
                <a:lnTo>
                  <a:pt x="176530" y="2539"/>
                </a:lnTo>
                <a:lnTo>
                  <a:pt x="176530" y="7620"/>
                </a:lnTo>
                <a:lnTo>
                  <a:pt x="261619" y="7620"/>
                </a:lnTo>
                <a:lnTo>
                  <a:pt x="261619" y="0"/>
                </a:lnTo>
                <a:close/>
              </a:path>
            </a:pathLst>
          </a:custGeom>
          <a:solidFill>
            <a:srgbClr val="E5B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2151379" y="304292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19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0"/>
                </a:lnTo>
                <a:close/>
              </a:path>
              <a:path w="261619" h="7619">
                <a:moveTo>
                  <a:pt x="261619" y="0"/>
                </a:moveTo>
                <a:lnTo>
                  <a:pt x="176530" y="0"/>
                </a:lnTo>
                <a:lnTo>
                  <a:pt x="176530" y="2539"/>
                </a:lnTo>
                <a:lnTo>
                  <a:pt x="176733" y="7619"/>
                </a:lnTo>
                <a:lnTo>
                  <a:pt x="261619" y="7619"/>
                </a:lnTo>
                <a:lnTo>
                  <a:pt x="261619" y="0"/>
                </a:lnTo>
                <a:close/>
              </a:path>
            </a:pathLst>
          </a:custGeom>
          <a:solidFill>
            <a:srgbClr val="E4B7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2151379" y="30543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3B5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2328113" y="3054350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886" y="0"/>
                </a:lnTo>
              </a:path>
            </a:pathLst>
          </a:custGeom>
          <a:ln w="7620">
            <a:solidFill>
              <a:srgbClr val="E3B5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2151379" y="30613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2328417" y="3061335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581" y="0"/>
                </a:lnTo>
              </a:path>
            </a:pathLst>
          </a:custGeom>
          <a:ln w="635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2151379" y="30683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2328672" y="3068320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>
                <a:moveTo>
                  <a:pt x="0" y="0"/>
                </a:moveTo>
                <a:lnTo>
                  <a:pt x="84327" y="0"/>
                </a:lnTo>
              </a:path>
            </a:pathLst>
          </a:custGeom>
          <a:ln w="7619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2151379" y="3072129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61619" h="7619">
                <a:moveTo>
                  <a:pt x="261619" y="0"/>
                </a:moveTo>
                <a:lnTo>
                  <a:pt x="177596" y="0"/>
                </a:lnTo>
                <a:lnTo>
                  <a:pt x="177800" y="5080"/>
                </a:lnTo>
                <a:lnTo>
                  <a:pt x="177800" y="7620"/>
                </a:lnTo>
                <a:lnTo>
                  <a:pt x="261619" y="7620"/>
                </a:lnTo>
                <a:lnTo>
                  <a:pt x="261619" y="0"/>
                </a:lnTo>
                <a:close/>
              </a:path>
            </a:pathLst>
          </a:custGeom>
          <a:solidFill>
            <a:srgbClr val="E1A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2151379" y="30835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2329179" y="30835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2151379" y="30905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FA8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2329179" y="30905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FA8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2151379" y="3097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2329179" y="3097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2151379" y="31051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2329179" y="31051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2151379" y="31127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2329179" y="31127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2151379" y="311975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2329179" y="311975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2151379" y="3126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2329179" y="3126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2151379" y="31343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2329179" y="31343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2151379" y="31419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997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2329179" y="31419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997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2151379" y="314896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2329179" y="314896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2151379" y="3155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2329179" y="3155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2151379" y="31635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2329179" y="31635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2151379" y="31711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2329179" y="31711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2151379" y="317817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2329179" y="317817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2151379" y="31851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2329179" y="31851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2151379" y="31927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2329179" y="31927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2151379" y="32004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2329179" y="32004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2151379" y="320738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182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2329179" y="320738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182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2151379" y="32143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2329179" y="32143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2151379" y="32219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F7D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2329179" y="32219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F7D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2151379" y="32296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2329179" y="32296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2151379" y="32365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D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2329179" y="32365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D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2151379" y="32435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D75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2329179" y="32435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D75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2151379" y="32512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2329179" y="32512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2151379" y="325818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2329179" y="325818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2151379" y="32651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2329179" y="32651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2151379" y="327279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96C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2329179" y="327279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96C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2151379" y="32804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2329179" y="32804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2151379" y="32873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2329179" y="32873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2151379" y="32943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664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2329179" y="32943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664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2151379" y="33020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2329179" y="33020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2151379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2329179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2151379" y="331660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2329179" y="331660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2151379" y="332359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2329179" y="332359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2151379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2329179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2151379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2329179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2151379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2329179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2151379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2329179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2151379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2329179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2152650" y="2832100"/>
            <a:ext cx="260350" cy="530860"/>
          </a:xfrm>
          <a:custGeom>
            <a:avLst/>
            <a:gdLst/>
            <a:ahLst/>
            <a:cxnLst/>
            <a:rect l="l" t="t" r="r" b="b"/>
            <a:pathLst>
              <a:path w="260350" h="530860">
                <a:moveTo>
                  <a:pt x="260350" y="530860"/>
                </a:moveTo>
                <a:lnTo>
                  <a:pt x="177800" y="530860"/>
                </a:lnTo>
                <a:lnTo>
                  <a:pt x="177800" y="275589"/>
                </a:lnTo>
                <a:lnTo>
                  <a:pt x="177800" y="259079"/>
                </a:lnTo>
                <a:lnTo>
                  <a:pt x="176530" y="243839"/>
                </a:lnTo>
                <a:lnTo>
                  <a:pt x="175260" y="213360"/>
                </a:lnTo>
                <a:lnTo>
                  <a:pt x="175260" y="205739"/>
                </a:lnTo>
                <a:lnTo>
                  <a:pt x="175260" y="198120"/>
                </a:lnTo>
                <a:lnTo>
                  <a:pt x="173989" y="191770"/>
                </a:lnTo>
                <a:lnTo>
                  <a:pt x="172719" y="186689"/>
                </a:lnTo>
                <a:lnTo>
                  <a:pt x="172719" y="180339"/>
                </a:lnTo>
                <a:lnTo>
                  <a:pt x="172719" y="175260"/>
                </a:lnTo>
                <a:lnTo>
                  <a:pt x="171450" y="171450"/>
                </a:lnTo>
                <a:lnTo>
                  <a:pt x="170180" y="167639"/>
                </a:lnTo>
                <a:lnTo>
                  <a:pt x="168910" y="162560"/>
                </a:lnTo>
                <a:lnTo>
                  <a:pt x="167639" y="158750"/>
                </a:lnTo>
                <a:lnTo>
                  <a:pt x="166369" y="154939"/>
                </a:lnTo>
                <a:lnTo>
                  <a:pt x="163830" y="152400"/>
                </a:lnTo>
                <a:lnTo>
                  <a:pt x="162560" y="148589"/>
                </a:lnTo>
                <a:lnTo>
                  <a:pt x="161289" y="146050"/>
                </a:lnTo>
                <a:lnTo>
                  <a:pt x="158750" y="143510"/>
                </a:lnTo>
                <a:lnTo>
                  <a:pt x="156210" y="142239"/>
                </a:lnTo>
                <a:lnTo>
                  <a:pt x="153669" y="139700"/>
                </a:lnTo>
                <a:lnTo>
                  <a:pt x="151130" y="138429"/>
                </a:lnTo>
                <a:lnTo>
                  <a:pt x="148589" y="137160"/>
                </a:lnTo>
                <a:lnTo>
                  <a:pt x="146050" y="135889"/>
                </a:lnTo>
                <a:lnTo>
                  <a:pt x="142239" y="135889"/>
                </a:lnTo>
                <a:lnTo>
                  <a:pt x="139700" y="134620"/>
                </a:lnTo>
                <a:lnTo>
                  <a:pt x="135889" y="134620"/>
                </a:lnTo>
                <a:lnTo>
                  <a:pt x="132080" y="134620"/>
                </a:lnTo>
                <a:lnTo>
                  <a:pt x="128269" y="134620"/>
                </a:lnTo>
                <a:lnTo>
                  <a:pt x="125730" y="134620"/>
                </a:lnTo>
                <a:lnTo>
                  <a:pt x="123189" y="135889"/>
                </a:lnTo>
                <a:lnTo>
                  <a:pt x="120650" y="135889"/>
                </a:lnTo>
                <a:lnTo>
                  <a:pt x="116839" y="137160"/>
                </a:lnTo>
                <a:lnTo>
                  <a:pt x="86360" y="161289"/>
                </a:lnTo>
                <a:lnTo>
                  <a:pt x="82550" y="165100"/>
                </a:lnTo>
                <a:lnTo>
                  <a:pt x="82550" y="530860"/>
                </a:lnTo>
                <a:lnTo>
                  <a:pt x="0" y="530860"/>
                </a:lnTo>
                <a:lnTo>
                  <a:pt x="0" y="13970"/>
                </a:lnTo>
                <a:lnTo>
                  <a:pt x="82550" y="13970"/>
                </a:lnTo>
                <a:lnTo>
                  <a:pt x="82550" y="72389"/>
                </a:lnTo>
                <a:lnTo>
                  <a:pt x="93980" y="55879"/>
                </a:lnTo>
                <a:lnTo>
                  <a:pt x="105410" y="41910"/>
                </a:lnTo>
                <a:lnTo>
                  <a:pt x="110489" y="35560"/>
                </a:lnTo>
                <a:lnTo>
                  <a:pt x="115569" y="29210"/>
                </a:lnTo>
                <a:lnTo>
                  <a:pt x="120650" y="24129"/>
                </a:lnTo>
                <a:lnTo>
                  <a:pt x="125730" y="19050"/>
                </a:lnTo>
                <a:lnTo>
                  <a:pt x="130810" y="13970"/>
                </a:lnTo>
                <a:lnTo>
                  <a:pt x="137160" y="11429"/>
                </a:lnTo>
                <a:lnTo>
                  <a:pt x="142239" y="7620"/>
                </a:lnTo>
                <a:lnTo>
                  <a:pt x="147319" y="5079"/>
                </a:lnTo>
                <a:lnTo>
                  <a:pt x="153669" y="2539"/>
                </a:lnTo>
                <a:lnTo>
                  <a:pt x="158750" y="1270"/>
                </a:lnTo>
                <a:lnTo>
                  <a:pt x="165100" y="0"/>
                </a:lnTo>
                <a:lnTo>
                  <a:pt x="171450" y="0"/>
                </a:lnTo>
                <a:lnTo>
                  <a:pt x="181610" y="1270"/>
                </a:lnTo>
                <a:lnTo>
                  <a:pt x="191769" y="3810"/>
                </a:lnTo>
                <a:lnTo>
                  <a:pt x="200660" y="7620"/>
                </a:lnTo>
                <a:lnTo>
                  <a:pt x="204469" y="8889"/>
                </a:lnTo>
                <a:lnTo>
                  <a:pt x="209550" y="12700"/>
                </a:lnTo>
                <a:lnTo>
                  <a:pt x="213360" y="15239"/>
                </a:lnTo>
                <a:lnTo>
                  <a:pt x="217169" y="19050"/>
                </a:lnTo>
                <a:lnTo>
                  <a:pt x="220980" y="22860"/>
                </a:lnTo>
                <a:lnTo>
                  <a:pt x="224789" y="27939"/>
                </a:lnTo>
                <a:lnTo>
                  <a:pt x="227330" y="33020"/>
                </a:lnTo>
                <a:lnTo>
                  <a:pt x="231139" y="36829"/>
                </a:lnTo>
                <a:lnTo>
                  <a:pt x="233680" y="43179"/>
                </a:lnTo>
                <a:lnTo>
                  <a:pt x="237489" y="49529"/>
                </a:lnTo>
                <a:lnTo>
                  <a:pt x="240030" y="55879"/>
                </a:lnTo>
                <a:lnTo>
                  <a:pt x="242569" y="60960"/>
                </a:lnTo>
                <a:lnTo>
                  <a:pt x="245110" y="68579"/>
                </a:lnTo>
                <a:lnTo>
                  <a:pt x="247650" y="76200"/>
                </a:lnTo>
                <a:lnTo>
                  <a:pt x="250189" y="83820"/>
                </a:lnTo>
                <a:lnTo>
                  <a:pt x="251460" y="92710"/>
                </a:lnTo>
                <a:lnTo>
                  <a:pt x="252730" y="101600"/>
                </a:lnTo>
                <a:lnTo>
                  <a:pt x="255269" y="110489"/>
                </a:lnTo>
                <a:lnTo>
                  <a:pt x="257810" y="129539"/>
                </a:lnTo>
                <a:lnTo>
                  <a:pt x="259080" y="149860"/>
                </a:lnTo>
                <a:lnTo>
                  <a:pt x="260350" y="171450"/>
                </a:lnTo>
                <a:lnTo>
                  <a:pt x="260350" y="195579"/>
                </a:lnTo>
                <a:lnTo>
                  <a:pt x="260350" y="53086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2490470" y="26581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2490470" y="266509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2490470" y="26720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C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2490470" y="26797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2490470" y="268668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AF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2490470" y="26936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AF3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2490470" y="27012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9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2490470" y="27089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8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2490470" y="271589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8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2490470" y="27228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7EC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2490470" y="27305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6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2490470" y="273748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6E8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2490470" y="27444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5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2490470" y="27520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5E5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2490470" y="275907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2490470" y="27660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3E1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2490470" y="27736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2490470" y="27813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2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2490470" y="278828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1DC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2490470" y="27952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1DA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2490470" y="28028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0D8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2490470" y="280987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2490470" y="28168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FD4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2490470" y="28244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ED3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2490470" y="28321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DD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2490470" y="283908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DCF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2490470" y="28460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CCD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2662176" y="2848610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533" y="0"/>
                </a:lnTo>
              </a:path>
            </a:pathLst>
          </a:custGeom>
          <a:ln w="3175">
            <a:solidFill>
              <a:srgbClr val="ECCD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2490470" y="2849879"/>
            <a:ext cx="268605" cy="7620"/>
          </a:xfrm>
          <a:custGeom>
            <a:avLst/>
            <a:gdLst/>
            <a:ahLst/>
            <a:cxnLst/>
            <a:rect l="l" t="t" r="r" b="b"/>
            <a:pathLst>
              <a:path w="268605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68605" h="7619">
                <a:moveTo>
                  <a:pt x="268180" y="0"/>
                </a:moveTo>
                <a:lnTo>
                  <a:pt x="171706" y="0"/>
                </a:lnTo>
                <a:lnTo>
                  <a:pt x="168667" y="7620"/>
                </a:lnTo>
                <a:lnTo>
                  <a:pt x="265001" y="7620"/>
                </a:lnTo>
                <a:lnTo>
                  <a:pt x="268180" y="0"/>
                </a:lnTo>
                <a:close/>
              </a:path>
            </a:pathLst>
          </a:custGeom>
          <a:solidFill>
            <a:srgbClr val="E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2490470" y="2857500"/>
            <a:ext cx="265430" cy="6350"/>
          </a:xfrm>
          <a:custGeom>
            <a:avLst/>
            <a:gdLst/>
            <a:ahLst/>
            <a:cxnLst/>
            <a:rect l="l" t="t" r="r" b="b"/>
            <a:pathLst>
              <a:path w="26543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65430" h="6350">
                <a:moveTo>
                  <a:pt x="265001" y="0"/>
                </a:moveTo>
                <a:lnTo>
                  <a:pt x="168667" y="0"/>
                </a:lnTo>
                <a:lnTo>
                  <a:pt x="166134" y="6350"/>
                </a:lnTo>
                <a:lnTo>
                  <a:pt x="262352" y="6350"/>
                </a:lnTo>
                <a:lnTo>
                  <a:pt x="265001" y="0"/>
                </a:lnTo>
                <a:close/>
              </a:path>
            </a:pathLst>
          </a:custGeom>
          <a:solidFill>
            <a:srgbClr val="EB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2490470" y="2863850"/>
            <a:ext cx="262890" cy="7620"/>
          </a:xfrm>
          <a:custGeom>
            <a:avLst/>
            <a:gdLst/>
            <a:ahLst/>
            <a:cxnLst/>
            <a:rect l="l" t="t" r="r" b="b"/>
            <a:pathLst>
              <a:path w="262889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62889" h="7619">
                <a:moveTo>
                  <a:pt x="262352" y="0"/>
                </a:moveTo>
                <a:lnTo>
                  <a:pt x="166134" y="0"/>
                </a:lnTo>
                <a:lnTo>
                  <a:pt x="163095" y="7620"/>
                </a:lnTo>
                <a:lnTo>
                  <a:pt x="259174" y="7620"/>
                </a:lnTo>
                <a:lnTo>
                  <a:pt x="262352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2490470" y="2871470"/>
            <a:ext cx="259715" cy="7620"/>
          </a:xfrm>
          <a:custGeom>
            <a:avLst/>
            <a:gdLst/>
            <a:ahLst/>
            <a:cxnLst/>
            <a:rect l="l" t="t" r="r" b="b"/>
            <a:pathLst>
              <a:path w="259714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59714" h="7619">
                <a:moveTo>
                  <a:pt x="259174" y="0"/>
                </a:moveTo>
                <a:lnTo>
                  <a:pt x="163095" y="0"/>
                </a:lnTo>
                <a:lnTo>
                  <a:pt x="160055" y="7619"/>
                </a:lnTo>
                <a:lnTo>
                  <a:pt x="255995" y="7619"/>
                </a:lnTo>
                <a:lnTo>
                  <a:pt x="259174" y="0"/>
                </a:lnTo>
                <a:close/>
              </a:path>
            </a:pathLst>
          </a:custGeom>
          <a:solidFill>
            <a:srgbClr val="EA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2490470" y="2879089"/>
            <a:ext cx="256540" cy="7620"/>
          </a:xfrm>
          <a:custGeom>
            <a:avLst/>
            <a:gdLst/>
            <a:ahLst/>
            <a:cxnLst/>
            <a:rect l="l" t="t" r="r" b="b"/>
            <a:pathLst>
              <a:path w="256539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56539" h="7619">
                <a:moveTo>
                  <a:pt x="255995" y="0"/>
                </a:moveTo>
                <a:lnTo>
                  <a:pt x="160055" y="0"/>
                </a:lnTo>
                <a:lnTo>
                  <a:pt x="157016" y="7620"/>
                </a:lnTo>
                <a:lnTo>
                  <a:pt x="252817" y="7620"/>
                </a:lnTo>
                <a:lnTo>
                  <a:pt x="255995" y="0"/>
                </a:lnTo>
                <a:close/>
              </a:path>
            </a:pathLst>
          </a:custGeom>
          <a:solidFill>
            <a:srgbClr val="E9C4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2490470" y="2886710"/>
            <a:ext cx="253365" cy="6350"/>
          </a:xfrm>
          <a:custGeom>
            <a:avLst/>
            <a:gdLst/>
            <a:ahLst/>
            <a:cxnLst/>
            <a:rect l="l" t="t" r="r" b="b"/>
            <a:pathLst>
              <a:path w="253364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53364" h="6350">
                <a:moveTo>
                  <a:pt x="252817" y="0"/>
                </a:moveTo>
                <a:lnTo>
                  <a:pt x="157016" y="0"/>
                </a:lnTo>
                <a:lnTo>
                  <a:pt x="154483" y="6350"/>
                </a:lnTo>
                <a:lnTo>
                  <a:pt x="250168" y="6350"/>
                </a:lnTo>
                <a:lnTo>
                  <a:pt x="252817" y="0"/>
                </a:lnTo>
                <a:close/>
              </a:path>
            </a:pathLst>
          </a:custGeom>
          <a:solidFill>
            <a:srgbClr val="E8C3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2490470" y="2893060"/>
            <a:ext cx="250190" cy="7620"/>
          </a:xfrm>
          <a:custGeom>
            <a:avLst/>
            <a:gdLst/>
            <a:ahLst/>
            <a:cxnLst/>
            <a:rect l="l" t="t" r="r" b="b"/>
            <a:pathLst>
              <a:path w="250189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50189" h="7619">
                <a:moveTo>
                  <a:pt x="250168" y="0"/>
                </a:moveTo>
                <a:lnTo>
                  <a:pt x="154483" y="0"/>
                </a:lnTo>
                <a:lnTo>
                  <a:pt x="151443" y="7619"/>
                </a:lnTo>
                <a:lnTo>
                  <a:pt x="246989" y="7619"/>
                </a:lnTo>
                <a:lnTo>
                  <a:pt x="250168" y="0"/>
                </a:lnTo>
                <a:close/>
              </a:path>
            </a:pathLst>
          </a:custGeom>
          <a:solidFill>
            <a:srgbClr val="E8C1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2490470" y="2900679"/>
            <a:ext cx="247015" cy="7620"/>
          </a:xfrm>
          <a:custGeom>
            <a:avLst/>
            <a:gdLst/>
            <a:ahLst/>
            <a:cxnLst/>
            <a:rect l="l" t="t" r="r" b="b"/>
            <a:pathLst>
              <a:path w="247014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47014" h="7619">
                <a:moveTo>
                  <a:pt x="246989" y="0"/>
                </a:moveTo>
                <a:lnTo>
                  <a:pt x="151443" y="0"/>
                </a:lnTo>
                <a:lnTo>
                  <a:pt x="148404" y="7620"/>
                </a:lnTo>
                <a:lnTo>
                  <a:pt x="243810" y="7620"/>
                </a:lnTo>
                <a:lnTo>
                  <a:pt x="246989" y="0"/>
                </a:lnTo>
                <a:close/>
              </a:path>
            </a:pathLst>
          </a:custGeom>
          <a:solidFill>
            <a:srgbClr val="E7BF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2490470" y="2908300"/>
            <a:ext cx="243840" cy="6350"/>
          </a:xfrm>
          <a:custGeom>
            <a:avLst/>
            <a:gdLst/>
            <a:ahLst/>
            <a:cxnLst/>
            <a:rect l="l" t="t" r="r" b="b"/>
            <a:pathLst>
              <a:path w="243839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43839" h="6350">
                <a:moveTo>
                  <a:pt x="243810" y="0"/>
                </a:moveTo>
                <a:lnTo>
                  <a:pt x="148404" y="0"/>
                </a:lnTo>
                <a:lnTo>
                  <a:pt x="145871" y="6350"/>
                </a:lnTo>
                <a:lnTo>
                  <a:pt x="241162" y="6350"/>
                </a:lnTo>
                <a:lnTo>
                  <a:pt x="243810" y="0"/>
                </a:lnTo>
                <a:close/>
              </a:path>
            </a:pathLst>
          </a:custGeom>
          <a:solidFill>
            <a:srgbClr val="E6BD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2490470" y="2914650"/>
            <a:ext cx="241300" cy="7620"/>
          </a:xfrm>
          <a:custGeom>
            <a:avLst/>
            <a:gdLst/>
            <a:ahLst/>
            <a:cxnLst/>
            <a:rect l="l" t="t" r="r" b="b"/>
            <a:pathLst>
              <a:path w="24130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41300" h="7619">
                <a:moveTo>
                  <a:pt x="241162" y="0"/>
                </a:moveTo>
                <a:lnTo>
                  <a:pt x="145871" y="0"/>
                </a:lnTo>
                <a:lnTo>
                  <a:pt x="142832" y="7620"/>
                </a:lnTo>
                <a:lnTo>
                  <a:pt x="237983" y="7620"/>
                </a:lnTo>
                <a:lnTo>
                  <a:pt x="241162" y="0"/>
                </a:lnTo>
                <a:close/>
              </a:path>
            </a:pathLst>
          </a:custGeom>
          <a:solidFill>
            <a:srgbClr val="E6BB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2490470" y="2922270"/>
            <a:ext cx="238125" cy="7620"/>
          </a:xfrm>
          <a:custGeom>
            <a:avLst/>
            <a:gdLst/>
            <a:ahLst/>
            <a:cxnLst/>
            <a:rect l="l" t="t" r="r" b="b"/>
            <a:pathLst>
              <a:path w="238125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38125" h="7619">
                <a:moveTo>
                  <a:pt x="237983" y="0"/>
                </a:moveTo>
                <a:lnTo>
                  <a:pt x="142832" y="0"/>
                </a:lnTo>
                <a:lnTo>
                  <a:pt x="139792" y="7619"/>
                </a:lnTo>
                <a:lnTo>
                  <a:pt x="234804" y="7619"/>
                </a:lnTo>
                <a:lnTo>
                  <a:pt x="237983" y="0"/>
                </a:lnTo>
                <a:close/>
              </a:path>
            </a:pathLst>
          </a:custGeom>
          <a:solidFill>
            <a:srgbClr val="E5BA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2490470" y="2929889"/>
            <a:ext cx="234950" cy="6350"/>
          </a:xfrm>
          <a:custGeom>
            <a:avLst/>
            <a:gdLst/>
            <a:ahLst/>
            <a:cxnLst/>
            <a:rect l="l" t="t" r="r" b="b"/>
            <a:pathLst>
              <a:path w="23495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34950" h="6350">
                <a:moveTo>
                  <a:pt x="234804" y="0"/>
                </a:moveTo>
                <a:lnTo>
                  <a:pt x="139792" y="0"/>
                </a:lnTo>
                <a:lnTo>
                  <a:pt x="137259" y="6350"/>
                </a:lnTo>
                <a:lnTo>
                  <a:pt x="232156" y="6350"/>
                </a:lnTo>
                <a:lnTo>
                  <a:pt x="234804" y="0"/>
                </a:lnTo>
                <a:close/>
              </a:path>
            </a:pathLst>
          </a:custGeom>
          <a:solidFill>
            <a:srgbClr val="E4B8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2490470" y="2936239"/>
            <a:ext cx="232410" cy="7620"/>
          </a:xfrm>
          <a:custGeom>
            <a:avLst/>
            <a:gdLst/>
            <a:ahLst/>
            <a:cxnLst/>
            <a:rect l="l" t="t" r="r" b="b"/>
            <a:pathLst>
              <a:path w="23241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32410" h="7619">
                <a:moveTo>
                  <a:pt x="232156" y="0"/>
                </a:moveTo>
                <a:lnTo>
                  <a:pt x="137259" y="0"/>
                </a:lnTo>
                <a:lnTo>
                  <a:pt x="134220" y="7620"/>
                </a:lnTo>
                <a:lnTo>
                  <a:pt x="228977" y="7620"/>
                </a:lnTo>
                <a:lnTo>
                  <a:pt x="232156" y="0"/>
                </a:lnTo>
                <a:close/>
              </a:path>
            </a:pathLst>
          </a:custGeom>
          <a:solidFill>
            <a:srgbClr val="E4B6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2490470" y="2943860"/>
            <a:ext cx="229235" cy="7620"/>
          </a:xfrm>
          <a:custGeom>
            <a:avLst/>
            <a:gdLst/>
            <a:ahLst/>
            <a:cxnLst/>
            <a:rect l="l" t="t" r="r" b="b"/>
            <a:pathLst>
              <a:path w="229235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29235" h="7619">
                <a:moveTo>
                  <a:pt x="228977" y="0"/>
                </a:moveTo>
                <a:lnTo>
                  <a:pt x="134220" y="0"/>
                </a:lnTo>
                <a:lnTo>
                  <a:pt x="131181" y="7619"/>
                </a:lnTo>
                <a:lnTo>
                  <a:pt x="225798" y="7619"/>
                </a:lnTo>
                <a:lnTo>
                  <a:pt x="228977" y="0"/>
                </a:lnTo>
                <a:close/>
              </a:path>
            </a:pathLst>
          </a:custGeom>
          <a:solidFill>
            <a:srgbClr val="E3B4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2490470" y="2951479"/>
            <a:ext cx="226060" cy="7620"/>
          </a:xfrm>
          <a:custGeom>
            <a:avLst/>
            <a:gdLst/>
            <a:ahLst/>
            <a:cxnLst/>
            <a:rect l="l" t="t" r="r" b="b"/>
            <a:pathLst>
              <a:path w="22606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26060" h="7619">
                <a:moveTo>
                  <a:pt x="225798" y="0"/>
                </a:moveTo>
                <a:lnTo>
                  <a:pt x="131181" y="0"/>
                </a:lnTo>
                <a:lnTo>
                  <a:pt x="128141" y="7620"/>
                </a:lnTo>
                <a:lnTo>
                  <a:pt x="222620" y="7620"/>
                </a:lnTo>
                <a:lnTo>
                  <a:pt x="225798" y="0"/>
                </a:lnTo>
                <a:close/>
              </a:path>
            </a:pathLst>
          </a:custGeom>
          <a:solidFill>
            <a:srgbClr val="E2B2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2490470" y="2959100"/>
            <a:ext cx="222885" cy="6350"/>
          </a:xfrm>
          <a:custGeom>
            <a:avLst/>
            <a:gdLst/>
            <a:ahLst/>
            <a:cxnLst/>
            <a:rect l="l" t="t" r="r" b="b"/>
            <a:pathLst>
              <a:path w="222885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22885" h="6350">
                <a:moveTo>
                  <a:pt x="222620" y="0"/>
                </a:moveTo>
                <a:lnTo>
                  <a:pt x="128141" y="0"/>
                </a:lnTo>
                <a:lnTo>
                  <a:pt x="125608" y="6350"/>
                </a:lnTo>
                <a:lnTo>
                  <a:pt x="219971" y="6350"/>
                </a:lnTo>
                <a:lnTo>
                  <a:pt x="222620" y="0"/>
                </a:lnTo>
                <a:close/>
              </a:path>
            </a:pathLst>
          </a:custGeom>
          <a:solidFill>
            <a:srgbClr val="E2B1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2490470" y="2965450"/>
            <a:ext cx="220345" cy="7620"/>
          </a:xfrm>
          <a:custGeom>
            <a:avLst/>
            <a:gdLst/>
            <a:ahLst/>
            <a:cxnLst/>
            <a:rect l="l" t="t" r="r" b="b"/>
            <a:pathLst>
              <a:path w="220344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20344" h="7619">
                <a:moveTo>
                  <a:pt x="219971" y="0"/>
                </a:moveTo>
                <a:lnTo>
                  <a:pt x="125608" y="0"/>
                </a:lnTo>
                <a:lnTo>
                  <a:pt x="122569" y="7620"/>
                </a:lnTo>
                <a:lnTo>
                  <a:pt x="216792" y="7620"/>
                </a:lnTo>
                <a:lnTo>
                  <a:pt x="219971" y="0"/>
                </a:lnTo>
                <a:close/>
              </a:path>
            </a:pathLst>
          </a:custGeom>
          <a:solidFill>
            <a:srgbClr val="E1AF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2490470" y="2973070"/>
            <a:ext cx="217170" cy="7620"/>
          </a:xfrm>
          <a:custGeom>
            <a:avLst/>
            <a:gdLst/>
            <a:ahLst/>
            <a:cxnLst/>
            <a:rect l="l" t="t" r="r" b="b"/>
            <a:pathLst>
              <a:path w="217169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17169" h="7619">
                <a:moveTo>
                  <a:pt x="216792" y="0"/>
                </a:moveTo>
                <a:lnTo>
                  <a:pt x="122569" y="0"/>
                </a:lnTo>
                <a:lnTo>
                  <a:pt x="119529" y="7619"/>
                </a:lnTo>
                <a:lnTo>
                  <a:pt x="213614" y="7619"/>
                </a:lnTo>
                <a:lnTo>
                  <a:pt x="216792" y="0"/>
                </a:lnTo>
                <a:close/>
              </a:path>
            </a:pathLst>
          </a:custGeom>
          <a:solidFill>
            <a:srgbClr val="E1A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2490470" y="2980689"/>
            <a:ext cx="213995" cy="6350"/>
          </a:xfrm>
          <a:custGeom>
            <a:avLst/>
            <a:gdLst/>
            <a:ahLst/>
            <a:cxnLst/>
            <a:rect l="l" t="t" r="r" b="b"/>
            <a:pathLst>
              <a:path w="213994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13994" h="6350">
                <a:moveTo>
                  <a:pt x="213614" y="0"/>
                </a:moveTo>
                <a:lnTo>
                  <a:pt x="119529" y="0"/>
                </a:lnTo>
                <a:lnTo>
                  <a:pt x="116996" y="6350"/>
                </a:lnTo>
                <a:lnTo>
                  <a:pt x="210965" y="6350"/>
                </a:lnTo>
                <a:lnTo>
                  <a:pt x="213614" y="0"/>
                </a:lnTo>
                <a:close/>
              </a:path>
            </a:pathLst>
          </a:custGeom>
          <a:solidFill>
            <a:srgbClr val="E0A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2490470" y="2987039"/>
            <a:ext cx="211454" cy="7620"/>
          </a:xfrm>
          <a:custGeom>
            <a:avLst/>
            <a:gdLst/>
            <a:ahLst/>
            <a:cxnLst/>
            <a:rect l="l" t="t" r="r" b="b"/>
            <a:pathLst>
              <a:path w="211455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11455" h="7619">
                <a:moveTo>
                  <a:pt x="210965" y="0"/>
                </a:moveTo>
                <a:lnTo>
                  <a:pt x="116996" y="0"/>
                </a:lnTo>
                <a:lnTo>
                  <a:pt x="113957" y="7620"/>
                </a:lnTo>
                <a:lnTo>
                  <a:pt x="207786" y="7620"/>
                </a:lnTo>
                <a:lnTo>
                  <a:pt x="210965" y="0"/>
                </a:lnTo>
                <a:close/>
              </a:path>
            </a:pathLst>
          </a:custGeom>
          <a:solidFill>
            <a:srgbClr val="DFAA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2490470" y="2994660"/>
            <a:ext cx="208279" cy="7620"/>
          </a:xfrm>
          <a:custGeom>
            <a:avLst/>
            <a:gdLst/>
            <a:ahLst/>
            <a:cxnLst/>
            <a:rect l="l" t="t" r="r" b="b"/>
            <a:pathLst>
              <a:path w="208280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08280" h="7619">
                <a:moveTo>
                  <a:pt x="207786" y="0"/>
                </a:moveTo>
                <a:lnTo>
                  <a:pt x="113957" y="0"/>
                </a:lnTo>
                <a:lnTo>
                  <a:pt x="110918" y="7619"/>
                </a:lnTo>
                <a:lnTo>
                  <a:pt x="204607" y="7619"/>
                </a:lnTo>
                <a:lnTo>
                  <a:pt x="207786" y="0"/>
                </a:lnTo>
                <a:close/>
              </a:path>
            </a:pathLst>
          </a:custGeom>
          <a:solidFill>
            <a:srgbClr val="DFA8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2490470" y="3002279"/>
            <a:ext cx="205104" cy="6350"/>
          </a:xfrm>
          <a:custGeom>
            <a:avLst/>
            <a:gdLst/>
            <a:ahLst/>
            <a:cxnLst/>
            <a:rect l="l" t="t" r="r" b="b"/>
            <a:pathLst>
              <a:path w="205105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05105" h="6350">
                <a:moveTo>
                  <a:pt x="204607" y="0"/>
                </a:moveTo>
                <a:lnTo>
                  <a:pt x="110918" y="0"/>
                </a:lnTo>
                <a:lnTo>
                  <a:pt x="108385" y="6350"/>
                </a:lnTo>
                <a:lnTo>
                  <a:pt x="201959" y="6350"/>
                </a:lnTo>
                <a:lnTo>
                  <a:pt x="204607" y="0"/>
                </a:lnTo>
                <a:close/>
              </a:path>
            </a:pathLst>
          </a:custGeom>
          <a:solidFill>
            <a:srgbClr val="DEA6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2490470" y="3008629"/>
            <a:ext cx="202565" cy="7620"/>
          </a:xfrm>
          <a:custGeom>
            <a:avLst/>
            <a:gdLst/>
            <a:ahLst/>
            <a:cxnLst/>
            <a:rect l="l" t="t" r="r" b="b"/>
            <a:pathLst>
              <a:path w="202564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02564" h="7619">
                <a:moveTo>
                  <a:pt x="201959" y="0"/>
                </a:moveTo>
                <a:lnTo>
                  <a:pt x="108385" y="0"/>
                </a:lnTo>
                <a:lnTo>
                  <a:pt x="105345" y="7620"/>
                </a:lnTo>
                <a:lnTo>
                  <a:pt x="198780" y="7620"/>
                </a:lnTo>
                <a:lnTo>
                  <a:pt x="201959" y="0"/>
                </a:lnTo>
                <a:close/>
              </a:path>
            </a:pathLst>
          </a:custGeom>
          <a:solidFill>
            <a:srgbClr val="DDA4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/>
          <p:nvPr/>
        </p:nvSpPr>
        <p:spPr>
          <a:xfrm>
            <a:off x="2490470" y="3016250"/>
            <a:ext cx="199390" cy="7620"/>
          </a:xfrm>
          <a:custGeom>
            <a:avLst/>
            <a:gdLst/>
            <a:ahLst/>
            <a:cxnLst/>
            <a:rect l="l" t="t" r="r" b="b"/>
            <a:pathLst>
              <a:path w="199389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199389" h="7619">
                <a:moveTo>
                  <a:pt x="198780" y="0"/>
                </a:moveTo>
                <a:lnTo>
                  <a:pt x="105345" y="0"/>
                </a:lnTo>
                <a:lnTo>
                  <a:pt x="102306" y="7620"/>
                </a:lnTo>
                <a:lnTo>
                  <a:pt x="195601" y="7620"/>
                </a:lnTo>
                <a:lnTo>
                  <a:pt x="198780" y="0"/>
                </a:lnTo>
                <a:close/>
              </a:path>
            </a:pathLst>
          </a:custGeom>
          <a:solidFill>
            <a:srgbClr val="DDA2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2" name="object 612"/>
          <p:cNvSpPr/>
          <p:nvPr/>
        </p:nvSpPr>
        <p:spPr>
          <a:xfrm>
            <a:off x="2490470" y="3023870"/>
            <a:ext cx="196215" cy="6350"/>
          </a:xfrm>
          <a:custGeom>
            <a:avLst/>
            <a:gdLst/>
            <a:ahLst/>
            <a:cxnLst/>
            <a:rect l="l" t="t" r="r" b="b"/>
            <a:pathLst>
              <a:path w="196214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196214" h="6350">
                <a:moveTo>
                  <a:pt x="195601" y="0"/>
                </a:moveTo>
                <a:lnTo>
                  <a:pt x="102306" y="0"/>
                </a:lnTo>
                <a:lnTo>
                  <a:pt x="99773" y="6350"/>
                </a:lnTo>
                <a:lnTo>
                  <a:pt x="192952" y="6350"/>
                </a:lnTo>
                <a:lnTo>
                  <a:pt x="195601" y="0"/>
                </a:lnTo>
                <a:close/>
              </a:path>
            </a:pathLst>
          </a:custGeom>
          <a:solidFill>
            <a:srgbClr val="DCA1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3" name="object 613"/>
          <p:cNvSpPr/>
          <p:nvPr/>
        </p:nvSpPr>
        <p:spPr>
          <a:xfrm>
            <a:off x="2490470" y="3030220"/>
            <a:ext cx="193040" cy="7620"/>
          </a:xfrm>
          <a:custGeom>
            <a:avLst/>
            <a:gdLst/>
            <a:ahLst/>
            <a:cxnLst/>
            <a:rect l="l" t="t" r="r" b="b"/>
            <a:pathLst>
              <a:path w="193039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193039" h="7619">
                <a:moveTo>
                  <a:pt x="192952" y="0"/>
                </a:moveTo>
                <a:lnTo>
                  <a:pt x="99773" y="0"/>
                </a:lnTo>
                <a:lnTo>
                  <a:pt x="96734" y="7619"/>
                </a:lnTo>
                <a:lnTo>
                  <a:pt x="189774" y="7619"/>
                </a:lnTo>
                <a:lnTo>
                  <a:pt x="192952" y="0"/>
                </a:lnTo>
                <a:close/>
              </a:path>
            </a:pathLst>
          </a:custGeom>
          <a:solidFill>
            <a:srgbClr val="DB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2490470" y="3037839"/>
            <a:ext cx="189865" cy="7620"/>
          </a:xfrm>
          <a:custGeom>
            <a:avLst/>
            <a:gdLst/>
            <a:ahLst/>
            <a:cxnLst/>
            <a:rect l="l" t="t" r="r" b="b"/>
            <a:pathLst>
              <a:path w="189864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189864" h="7619">
                <a:moveTo>
                  <a:pt x="189774" y="0"/>
                </a:moveTo>
                <a:lnTo>
                  <a:pt x="96734" y="0"/>
                </a:lnTo>
                <a:lnTo>
                  <a:pt x="93694" y="7620"/>
                </a:lnTo>
                <a:lnTo>
                  <a:pt x="186595" y="7620"/>
                </a:lnTo>
                <a:lnTo>
                  <a:pt x="189774" y="0"/>
                </a:lnTo>
                <a:close/>
              </a:path>
            </a:pathLst>
          </a:custGeom>
          <a:solidFill>
            <a:srgbClr val="DB9D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2490470" y="3045460"/>
            <a:ext cx="186690" cy="6350"/>
          </a:xfrm>
          <a:custGeom>
            <a:avLst/>
            <a:gdLst/>
            <a:ahLst/>
            <a:cxnLst/>
            <a:rect l="l" t="t" r="r" b="b"/>
            <a:pathLst>
              <a:path w="186689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186689" h="6350">
                <a:moveTo>
                  <a:pt x="186595" y="0"/>
                </a:moveTo>
                <a:lnTo>
                  <a:pt x="93694" y="0"/>
                </a:lnTo>
                <a:lnTo>
                  <a:pt x="91161" y="6350"/>
                </a:lnTo>
                <a:lnTo>
                  <a:pt x="183946" y="6350"/>
                </a:lnTo>
                <a:lnTo>
                  <a:pt x="186595" y="0"/>
                </a:lnTo>
                <a:close/>
              </a:path>
            </a:pathLst>
          </a:custGeom>
          <a:solidFill>
            <a:srgbClr val="DA9B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2490470" y="3051810"/>
            <a:ext cx="184150" cy="7620"/>
          </a:xfrm>
          <a:custGeom>
            <a:avLst/>
            <a:gdLst/>
            <a:ahLst/>
            <a:cxnLst/>
            <a:rect l="l" t="t" r="r" b="b"/>
            <a:pathLst>
              <a:path w="184150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184150" h="7619">
                <a:moveTo>
                  <a:pt x="183946" y="0"/>
                </a:moveTo>
                <a:lnTo>
                  <a:pt x="91161" y="0"/>
                </a:lnTo>
                <a:lnTo>
                  <a:pt x="88122" y="7619"/>
                </a:lnTo>
                <a:lnTo>
                  <a:pt x="180768" y="7619"/>
                </a:lnTo>
                <a:lnTo>
                  <a:pt x="183946" y="0"/>
                </a:lnTo>
                <a:close/>
              </a:path>
            </a:pathLst>
          </a:custGeom>
          <a:solidFill>
            <a:srgbClr val="DA9A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2490470" y="3059429"/>
            <a:ext cx="180975" cy="7620"/>
          </a:xfrm>
          <a:custGeom>
            <a:avLst/>
            <a:gdLst/>
            <a:ahLst/>
            <a:cxnLst/>
            <a:rect l="l" t="t" r="r" b="b"/>
            <a:pathLst>
              <a:path w="180975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180975" h="7619">
                <a:moveTo>
                  <a:pt x="180768" y="0"/>
                </a:moveTo>
                <a:lnTo>
                  <a:pt x="88122" y="0"/>
                </a:lnTo>
                <a:lnTo>
                  <a:pt x="85082" y="7620"/>
                </a:lnTo>
                <a:lnTo>
                  <a:pt x="177589" y="7620"/>
                </a:lnTo>
                <a:lnTo>
                  <a:pt x="180768" y="0"/>
                </a:lnTo>
                <a:close/>
              </a:path>
            </a:pathLst>
          </a:custGeom>
          <a:solidFill>
            <a:srgbClr val="D999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2490470" y="3067050"/>
            <a:ext cx="178435" cy="7620"/>
          </a:xfrm>
          <a:custGeom>
            <a:avLst/>
            <a:gdLst/>
            <a:ahLst/>
            <a:cxnLst/>
            <a:rect l="l" t="t" r="r" b="b"/>
            <a:pathLst>
              <a:path w="178435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178237" y="7620"/>
                </a:lnTo>
                <a:lnTo>
                  <a:pt x="17781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178435" h="7619">
                <a:moveTo>
                  <a:pt x="177589" y="0"/>
                </a:moveTo>
                <a:lnTo>
                  <a:pt x="85082" y="0"/>
                </a:lnTo>
                <a:lnTo>
                  <a:pt x="82550" y="6350"/>
                </a:lnTo>
                <a:lnTo>
                  <a:pt x="177810" y="6350"/>
                </a:lnTo>
                <a:lnTo>
                  <a:pt x="176530" y="2539"/>
                </a:lnTo>
                <a:lnTo>
                  <a:pt x="177589" y="0"/>
                </a:lnTo>
                <a:close/>
              </a:path>
            </a:pathLst>
          </a:custGeom>
          <a:solidFill>
            <a:srgbClr val="D896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2490470" y="3077845"/>
            <a:ext cx="180975" cy="0"/>
          </a:xfrm>
          <a:custGeom>
            <a:avLst/>
            <a:gdLst/>
            <a:ahLst/>
            <a:cxnLst/>
            <a:rect l="l" t="t" r="r" b="b"/>
            <a:pathLst>
              <a:path w="180975">
                <a:moveTo>
                  <a:pt x="0" y="0"/>
                </a:moveTo>
                <a:lnTo>
                  <a:pt x="180372" y="0"/>
                </a:lnTo>
              </a:path>
            </a:pathLst>
          </a:custGeom>
          <a:ln w="6350">
            <a:solidFill>
              <a:srgbClr val="D894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2490470" y="3084829"/>
            <a:ext cx="183515" cy="0"/>
          </a:xfrm>
          <a:custGeom>
            <a:avLst/>
            <a:gdLst/>
            <a:ahLst/>
            <a:cxnLst/>
            <a:rect l="l" t="t" r="r" b="b"/>
            <a:pathLst>
              <a:path w="183514">
                <a:moveTo>
                  <a:pt x="0" y="0"/>
                </a:moveTo>
                <a:lnTo>
                  <a:pt x="182934" y="0"/>
                </a:lnTo>
              </a:path>
            </a:pathLst>
          </a:custGeom>
          <a:ln w="7619">
            <a:solidFill>
              <a:srgbClr val="D792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2490470" y="3092450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>
                <a:moveTo>
                  <a:pt x="0" y="0"/>
                </a:moveTo>
                <a:lnTo>
                  <a:pt x="185496" y="0"/>
                </a:lnTo>
              </a:path>
            </a:pathLst>
          </a:custGeom>
          <a:ln w="7620">
            <a:solidFill>
              <a:srgbClr val="D691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2490470" y="3099435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631" y="0"/>
                </a:lnTo>
              </a:path>
            </a:pathLst>
          </a:custGeom>
          <a:ln w="635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/>
          <p:nvPr/>
        </p:nvSpPr>
        <p:spPr>
          <a:xfrm>
            <a:off x="2490470" y="310642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193" y="0"/>
                </a:lnTo>
              </a:path>
            </a:pathLst>
          </a:custGeom>
          <a:ln w="7619">
            <a:solidFill>
              <a:srgbClr val="D58D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4" name="object 624"/>
          <p:cNvSpPr/>
          <p:nvPr/>
        </p:nvSpPr>
        <p:spPr>
          <a:xfrm>
            <a:off x="2490470" y="3114039"/>
            <a:ext cx="193040" cy="0"/>
          </a:xfrm>
          <a:custGeom>
            <a:avLst/>
            <a:gdLst/>
            <a:ahLst/>
            <a:cxnLst/>
            <a:rect l="l" t="t" r="r" b="b"/>
            <a:pathLst>
              <a:path w="193039">
                <a:moveTo>
                  <a:pt x="0" y="0"/>
                </a:moveTo>
                <a:lnTo>
                  <a:pt x="192755" y="0"/>
                </a:lnTo>
              </a:path>
            </a:pathLst>
          </a:custGeom>
          <a:ln w="762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5" name="object 625"/>
          <p:cNvSpPr/>
          <p:nvPr/>
        </p:nvSpPr>
        <p:spPr>
          <a:xfrm>
            <a:off x="2490470" y="312166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80">
                <a:moveTo>
                  <a:pt x="0" y="0"/>
                </a:moveTo>
                <a:lnTo>
                  <a:pt x="195317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6" name="object 626"/>
          <p:cNvSpPr/>
          <p:nvPr/>
        </p:nvSpPr>
        <p:spPr>
          <a:xfrm>
            <a:off x="2490470" y="3128645"/>
            <a:ext cx="197485" cy="0"/>
          </a:xfrm>
          <a:custGeom>
            <a:avLst/>
            <a:gdLst/>
            <a:ahLst/>
            <a:cxnLst/>
            <a:rect l="l" t="t" r="r" b="b"/>
            <a:pathLst>
              <a:path w="197485">
                <a:moveTo>
                  <a:pt x="0" y="0"/>
                </a:moveTo>
                <a:lnTo>
                  <a:pt x="197452" y="0"/>
                </a:lnTo>
              </a:path>
            </a:pathLst>
          </a:custGeom>
          <a:ln w="635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7" name="object 627"/>
          <p:cNvSpPr/>
          <p:nvPr/>
        </p:nvSpPr>
        <p:spPr>
          <a:xfrm>
            <a:off x="2490470" y="3135629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>
                <a:moveTo>
                  <a:pt x="0" y="0"/>
                </a:moveTo>
                <a:lnTo>
                  <a:pt x="200014" y="0"/>
                </a:lnTo>
              </a:path>
            </a:pathLst>
          </a:custGeom>
          <a:ln w="7619">
            <a:solidFill>
              <a:srgbClr val="D2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8" name="object 628"/>
          <p:cNvSpPr/>
          <p:nvPr/>
        </p:nvSpPr>
        <p:spPr>
          <a:xfrm>
            <a:off x="2490470" y="3139439"/>
            <a:ext cx="202565" cy="7620"/>
          </a:xfrm>
          <a:custGeom>
            <a:avLst/>
            <a:gdLst/>
            <a:ahLst/>
            <a:cxnLst/>
            <a:rect l="l" t="t" r="r" b="b"/>
            <a:pathLst>
              <a:path w="202564" h="7619">
                <a:moveTo>
                  <a:pt x="105410" y="0"/>
                </a:moveTo>
                <a:lnTo>
                  <a:pt x="0" y="0"/>
                </a:lnTo>
                <a:lnTo>
                  <a:pt x="0" y="7620"/>
                </a:lnTo>
                <a:lnTo>
                  <a:pt x="102220" y="7620"/>
                </a:lnTo>
                <a:lnTo>
                  <a:pt x="105410" y="0"/>
                </a:lnTo>
                <a:close/>
              </a:path>
              <a:path w="202564" h="7619">
                <a:moveTo>
                  <a:pt x="200014" y="0"/>
                </a:moveTo>
                <a:lnTo>
                  <a:pt x="105410" y="0"/>
                </a:lnTo>
                <a:lnTo>
                  <a:pt x="107906" y="7620"/>
                </a:lnTo>
                <a:lnTo>
                  <a:pt x="202575" y="7620"/>
                </a:lnTo>
                <a:lnTo>
                  <a:pt x="200014" y="0"/>
                </a:lnTo>
                <a:close/>
              </a:path>
            </a:pathLst>
          </a:custGeom>
          <a:solidFill>
            <a:srgbClr val="D284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9" name="object 629"/>
          <p:cNvSpPr/>
          <p:nvPr/>
        </p:nvSpPr>
        <p:spPr>
          <a:xfrm>
            <a:off x="2490470" y="3147060"/>
            <a:ext cx="205104" cy="6350"/>
          </a:xfrm>
          <a:custGeom>
            <a:avLst/>
            <a:gdLst/>
            <a:ahLst/>
            <a:cxnLst/>
            <a:rect l="l" t="t" r="r" b="b"/>
            <a:pathLst>
              <a:path w="205105" h="6350">
                <a:moveTo>
                  <a:pt x="102220" y="0"/>
                </a:moveTo>
                <a:lnTo>
                  <a:pt x="0" y="0"/>
                </a:lnTo>
                <a:lnTo>
                  <a:pt x="0" y="6350"/>
                </a:lnTo>
                <a:lnTo>
                  <a:pt x="99562" y="6350"/>
                </a:lnTo>
                <a:lnTo>
                  <a:pt x="102220" y="0"/>
                </a:lnTo>
                <a:close/>
              </a:path>
              <a:path w="205105" h="6350">
                <a:moveTo>
                  <a:pt x="202575" y="0"/>
                </a:moveTo>
                <a:lnTo>
                  <a:pt x="107906" y="0"/>
                </a:lnTo>
                <a:lnTo>
                  <a:pt x="109987" y="6350"/>
                </a:lnTo>
                <a:lnTo>
                  <a:pt x="204710" y="6350"/>
                </a:lnTo>
                <a:lnTo>
                  <a:pt x="202575" y="0"/>
                </a:lnTo>
                <a:close/>
              </a:path>
            </a:pathLst>
          </a:custGeom>
          <a:solidFill>
            <a:srgbClr val="D18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0" name="object 630"/>
          <p:cNvSpPr/>
          <p:nvPr/>
        </p:nvSpPr>
        <p:spPr>
          <a:xfrm>
            <a:off x="2490470" y="3153410"/>
            <a:ext cx="207645" cy="7620"/>
          </a:xfrm>
          <a:custGeom>
            <a:avLst/>
            <a:gdLst/>
            <a:ahLst/>
            <a:cxnLst/>
            <a:rect l="l" t="t" r="r" b="b"/>
            <a:pathLst>
              <a:path w="207644" h="7619">
                <a:moveTo>
                  <a:pt x="99562" y="0"/>
                </a:moveTo>
                <a:lnTo>
                  <a:pt x="0" y="0"/>
                </a:lnTo>
                <a:lnTo>
                  <a:pt x="0" y="7619"/>
                </a:lnTo>
                <a:lnTo>
                  <a:pt x="96372" y="7619"/>
                </a:lnTo>
                <a:lnTo>
                  <a:pt x="99562" y="0"/>
                </a:lnTo>
                <a:close/>
              </a:path>
              <a:path w="207644" h="7619">
                <a:moveTo>
                  <a:pt x="204710" y="0"/>
                </a:moveTo>
                <a:lnTo>
                  <a:pt x="109987" y="0"/>
                </a:lnTo>
                <a:lnTo>
                  <a:pt x="112484" y="7619"/>
                </a:lnTo>
                <a:lnTo>
                  <a:pt x="207272" y="7619"/>
                </a:lnTo>
                <a:lnTo>
                  <a:pt x="204710" y="0"/>
                </a:lnTo>
                <a:close/>
              </a:path>
            </a:pathLst>
          </a:custGeom>
          <a:solidFill>
            <a:srgbClr val="D1817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1" name="object 631"/>
          <p:cNvSpPr/>
          <p:nvPr/>
        </p:nvSpPr>
        <p:spPr>
          <a:xfrm>
            <a:off x="2490470" y="3161029"/>
            <a:ext cx="210185" cy="7620"/>
          </a:xfrm>
          <a:custGeom>
            <a:avLst/>
            <a:gdLst/>
            <a:ahLst/>
            <a:cxnLst/>
            <a:rect l="l" t="t" r="r" b="b"/>
            <a:pathLst>
              <a:path w="210185" h="7619">
                <a:moveTo>
                  <a:pt x="96372" y="0"/>
                </a:moveTo>
                <a:lnTo>
                  <a:pt x="0" y="0"/>
                </a:lnTo>
                <a:lnTo>
                  <a:pt x="0" y="7620"/>
                </a:lnTo>
                <a:lnTo>
                  <a:pt x="93182" y="7620"/>
                </a:lnTo>
                <a:lnTo>
                  <a:pt x="96372" y="0"/>
                </a:lnTo>
                <a:close/>
              </a:path>
              <a:path w="210185" h="7619">
                <a:moveTo>
                  <a:pt x="207272" y="0"/>
                </a:moveTo>
                <a:lnTo>
                  <a:pt x="112484" y="0"/>
                </a:lnTo>
                <a:lnTo>
                  <a:pt x="114981" y="7620"/>
                </a:lnTo>
                <a:lnTo>
                  <a:pt x="209834" y="7620"/>
                </a:lnTo>
                <a:lnTo>
                  <a:pt x="207272" y="0"/>
                </a:lnTo>
                <a:close/>
              </a:path>
            </a:pathLst>
          </a:custGeom>
          <a:solidFill>
            <a:srgbClr val="D07F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2" name="object 632"/>
          <p:cNvSpPr/>
          <p:nvPr/>
        </p:nvSpPr>
        <p:spPr>
          <a:xfrm>
            <a:off x="2490470" y="3168650"/>
            <a:ext cx="212090" cy="6350"/>
          </a:xfrm>
          <a:custGeom>
            <a:avLst/>
            <a:gdLst/>
            <a:ahLst/>
            <a:cxnLst/>
            <a:rect l="l" t="t" r="r" b="b"/>
            <a:pathLst>
              <a:path w="212089" h="6350">
                <a:moveTo>
                  <a:pt x="93182" y="0"/>
                </a:moveTo>
                <a:lnTo>
                  <a:pt x="0" y="0"/>
                </a:lnTo>
                <a:lnTo>
                  <a:pt x="0" y="6350"/>
                </a:lnTo>
                <a:lnTo>
                  <a:pt x="90524" y="6350"/>
                </a:lnTo>
                <a:lnTo>
                  <a:pt x="93182" y="0"/>
                </a:lnTo>
                <a:close/>
              </a:path>
              <a:path w="212089" h="6350">
                <a:moveTo>
                  <a:pt x="209834" y="0"/>
                </a:moveTo>
                <a:lnTo>
                  <a:pt x="114981" y="0"/>
                </a:lnTo>
                <a:lnTo>
                  <a:pt x="117062" y="6350"/>
                </a:lnTo>
                <a:lnTo>
                  <a:pt x="211969" y="6350"/>
                </a:lnTo>
                <a:lnTo>
                  <a:pt x="209834" y="0"/>
                </a:lnTo>
                <a:close/>
              </a:path>
            </a:pathLst>
          </a:custGeom>
          <a:solidFill>
            <a:srgbClr val="CF7D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3" name="object 633"/>
          <p:cNvSpPr/>
          <p:nvPr/>
        </p:nvSpPr>
        <p:spPr>
          <a:xfrm>
            <a:off x="2490470" y="3175000"/>
            <a:ext cx="214629" cy="7620"/>
          </a:xfrm>
          <a:custGeom>
            <a:avLst/>
            <a:gdLst/>
            <a:ahLst/>
            <a:cxnLst/>
            <a:rect l="l" t="t" r="r" b="b"/>
            <a:pathLst>
              <a:path w="214630" h="7619">
                <a:moveTo>
                  <a:pt x="90524" y="0"/>
                </a:moveTo>
                <a:lnTo>
                  <a:pt x="0" y="0"/>
                </a:lnTo>
                <a:lnTo>
                  <a:pt x="0" y="7620"/>
                </a:lnTo>
                <a:lnTo>
                  <a:pt x="87334" y="7620"/>
                </a:lnTo>
                <a:lnTo>
                  <a:pt x="90524" y="0"/>
                </a:lnTo>
                <a:close/>
              </a:path>
              <a:path w="214630" h="7619">
                <a:moveTo>
                  <a:pt x="211969" y="0"/>
                </a:moveTo>
                <a:lnTo>
                  <a:pt x="117062" y="0"/>
                </a:lnTo>
                <a:lnTo>
                  <a:pt x="119559" y="7620"/>
                </a:lnTo>
                <a:lnTo>
                  <a:pt x="214531" y="7620"/>
                </a:lnTo>
                <a:lnTo>
                  <a:pt x="211969" y="0"/>
                </a:lnTo>
                <a:close/>
              </a:path>
            </a:pathLst>
          </a:custGeom>
          <a:solidFill>
            <a:srgbClr val="CF7B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4" name="object 634"/>
          <p:cNvSpPr/>
          <p:nvPr/>
        </p:nvSpPr>
        <p:spPr>
          <a:xfrm>
            <a:off x="2490470" y="3182620"/>
            <a:ext cx="217170" cy="7620"/>
          </a:xfrm>
          <a:custGeom>
            <a:avLst/>
            <a:gdLst/>
            <a:ahLst/>
            <a:cxnLst/>
            <a:rect l="l" t="t" r="r" b="b"/>
            <a:pathLst>
              <a:path w="217169" h="7619">
                <a:moveTo>
                  <a:pt x="87334" y="0"/>
                </a:moveTo>
                <a:lnTo>
                  <a:pt x="0" y="0"/>
                </a:lnTo>
                <a:lnTo>
                  <a:pt x="0" y="7619"/>
                </a:lnTo>
                <a:lnTo>
                  <a:pt x="84144" y="7619"/>
                </a:lnTo>
                <a:lnTo>
                  <a:pt x="87334" y="0"/>
                </a:lnTo>
                <a:close/>
              </a:path>
              <a:path w="217169" h="7619">
                <a:moveTo>
                  <a:pt x="214531" y="0"/>
                </a:moveTo>
                <a:lnTo>
                  <a:pt x="119559" y="0"/>
                </a:lnTo>
                <a:lnTo>
                  <a:pt x="122056" y="7619"/>
                </a:lnTo>
                <a:lnTo>
                  <a:pt x="217093" y="7619"/>
                </a:lnTo>
                <a:lnTo>
                  <a:pt x="214531" y="0"/>
                </a:lnTo>
                <a:close/>
              </a:path>
            </a:pathLst>
          </a:custGeom>
          <a:solidFill>
            <a:srgbClr val="CE797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5" name="object 635"/>
          <p:cNvSpPr/>
          <p:nvPr/>
        </p:nvSpPr>
        <p:spPr>
          <a:xfrm>
            <a:off x="2490470" y="3190239"/>
            <a:ext cx="219710" cy="7620"/>
          </a:xfrm>
          <a:custGeom>
            <a:avLst/>
            <a:gdLst/>
            <a:ahLst/>
            <a:cxnLst/>
            <a:rect l="l" t="t" r="r" b="b"/>
            <a:pathLst>
              <a:path w="219710" h="7619">
                <a:moveTo>
                  <a:pt x="84144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3810"/>
                </a:lnTo>
                <a:lnTo>
                  <a:pt x="84144" y="0"/>
                </a:lnTo>
                <a:close/>
              </a:path>
              <a:path w="219710" h="7619">
                <a:moveTo>
                  <a:pt x="217093" y="0"/>
                </a:moveTo>
                <a:lnTo>
                  <a:pt x="122056" y="0"/>
                </a:lnTo>
                <a:lnTo>
                  <a:pt x="124553" y="7620"/>
                </a:lnTo>
                <a:lnTo>
                  <a:pt x="219655" y="7620"/>
                </a:lnTo>
                <a:lnTo>
                  <a:pt x="217093" y="0"/>
                </a:lnTo>
                <a:close/>
              </a:path>
            </a:pathLst>
          </a:custGeom>
          <a:solidFill>
            <a:srgbClr val="CD787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6" name="object 636"/>
          <p:cNvSpPr/>
          <p:nvPr/>
        </p:nvSpPr>
        <p:spPr>
          <a:xfrm>
            <a:off x="2490470" y="3197860"/>
            <a:ext cx="222250" cy="6350"/>
          </a:xfrm>
          <a:custGeom>
            <a:avLst/>
            <a:gdLst/>
            <a:ahLst/>
            <a:cxnLst/>
            <a:rect l="l" t="t" r="r" b="b"/>
            <a:pathLst>
              <a:path w="22225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22250" h="6350">
                <a:moveTo>
                  <a:pt x="219655" y="0"/>
                </a:moveTo>
                <a:lnTo>
                  <a:pt x="124553" y="0"/>
                </a:lnTo>
                <a:lnTo>
                  <a:pt x="126634" y="6350"/>
                </a:lnTo>
                <a:lnTo>
                  <a:pt x="221790" y="6350"/>
                </a:lnTo>
                <a:lnTo>
                  <a:pt x="219655" y="0"/>
                </a:lnTo>
                <a:close/>
              </a:path>
            </a:pathLst>
          </a:custGeom>
          <a:solidFill>
            <a:srgbClr val="CD767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7" name="object 637"/>
          <p:cNvSpPr/>
          <p:nvPr/>
        </p:nvSpPr>
        <p:spPr>
          <a:xfrm>
            <a:off x="2490470" y="3204210"/>
            <a:ext cx="224790" cy="7620"/>
          </a:xfrm>
          <a:custGeom>
            <a:avLst/>
            <a:gdLst/>
            <a:ahLst/>
            <a:cxnLst/>
            <a:rect l="l" t="t" r="r" b="b"/>
            <a:pathLst>
              <a:path w="224789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24789" h="7619">
                <a:moveTo>
                  <a:pt x="221790" y="0"/>
                </a:moveTo>
                <a:lnTo>
                  <a:pt x="126634" y="0"/>
                </a:lnTo>
                <a:lnTo>
                  <a:pt x="129131" y="7619"/>
                </a:lnTo>
                <a:lnTo>
                  <a:pt x="224352" y="7619"/>
                </a:lnTo>
                <a:lnTo>
                  <a:pt x="221790" y="0"/>
                </a:lnTo>
                <a:close/>
              </a:path>
            </a:pathLst>
          </a:custGeom>
          <a:solidFill>
            <a:srgbClr val="CC747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8" name="object 638"/>
          <p:cNvSpPr/>
          <p:nvPr/>
        </p:nvSpPr>
        <p:spPr>
          <a:xfrm>
            <a:off x="2490470" y="3211829"/>
            <a:ext cx="227329" cy="7620"/>
          </a:xfrm>
          <a:custGeom>
            <a:avLst/>
            <a:gdLst/>
            <a:ahLst/>
            <a:cxnLst/>
            <a:rect l="l" t="t" r="r" b="b"/>
            <a:pathLst>
              <a:path w="22733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27330" h="7619">
                <a:moveTo>
                  <a:pt x="224352" y="0"/>
                </a:moveTo>
                <a:lnTo>
                  <a:pt x="129131" y="0"/>
                </a:lnTo>
                <a:lnTo>
                  <a:pt x="131627" y="7620"/>
                </a:lnTo>
                <a:lnTo>
                  <a:pt x="226913" y="7620"/>
                </a:lnTo>
                <a:lnTo>
                  <a:pt x="224352" y="0"/>
                </a:lnTo>
                <a:close/>
              </a:path>
            </a:pathLst>
          </a:custGeom>
          <a:solidFill>
            <a:srgbClr val="CC727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9" name="object 639"/>
          <p:cNvSpPr/>
          <p:nvPr/>
        </p:nvSpPr>
        <p:spPr>
          <a:xfrm>
            <a:off x="2490470" y="3219450"/>
            <a:ext cx="229235" cy="6350"/>
          </a:xfrm>
          <a:custGeom>
            <a:avLst/>
            <a:gdLst/>
            <a:ahLst/>
            <a:cxnLst/>
            <a:rect l="l" t="t" r="r" b="b"/>
            <a:pathLst>
              <a:path w="229235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29235" h="6350">
                <a:moveTo>
                  <a:pt x="226913" y="0"/>
                </a:moveTo>
                <a:lnTo>
                  <a:pt x="131627" y="0"/>
                </a:lnTo>
                <a:lnTo>
                  <a:pt x="133708" y="6350"/>
                </a:lnTo>
                <a:lnTo>
                  <a:pt x="229048" y="6350"/>
                </a:lnTo>
                <a:lnTo>
                  <a:pt x="226913" y="0"/>
                </a:lnTo>
                <a:close/>
              </a:path>
            </a:pathLst>
          </a:custGeom>
          <a:solidFill>
            <a:srgbClr val="CC706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0" name="object 640"/>
          <p:cNvSpPr/>
          <p:nvPr/>
        </p:nvSpPr>
        <p:spPr>
          <a:xfrm>
            <a:off x="2490470" y="3225800"/>
            <a:ext cx="231775" cy="7620"/>
          </a:xfrm>
          <a:custGeom>
            <a:avLst/>
            <a:gdLst/>
            <a:ahLst/>
            <a:cxnLst/>
            <a:rect l="l" t="t" r="r" b="b"/>
            <a:pathLst>
              <a:path w="231775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31775" h="7619">
                <a:moveTo>
                  <a:pt x="229048" y="0"/>
                </a:moveTo>
                <a:lnTo>
                  <a:pt x="133708" y="0"/>
                </a:lnTo>
                <a:lnTo>
                  <a:pt x="136205" y="7620"/>
                </a:lnTo>
                <a:lnTo>
                  <a:pt x="231610" y="7620"/>
                </a:lnTo>
                <a:lnTo>
                  <a:pt x="229048" y="0"/>
                </a:lnTo>
                <a:close/>
              </a:path>
            </a:pathLst>
          </a:custGeom>
          <a:solidFill>
            <a:srgbClr val="CA6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1" name="object 641"/>
          <p:cNvSpPr/>
          <p:nvPr/>
        </p:nvSpPr>
        <p:spPr>
          <a:xfrm>
            <a:off x="2490470" y="3233420"/>
            <a:ext cx="234315" cy="7620"/>
          </a:xfrm>
          <a:custGeom>
            <a:avLst/>
            <a:gdLst/>
            <a:ahLst/>
            <a:cxnLst/>
            <a:rect l="l" t="t" r="r" b="b"/>
            <a:pathLst>
              <a:path w="234314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34314" h="7619">
                <a:moveTo>
                  <a:pt x="231610" y="0"/>
                </a:moveTo>
                <a:lnTo>
                  <a:pt x="136205" y="0"/>
                </a:lnTo>
                <a:lnTo>
                  <a:pt x="138702" y="7619"/>
                </a:lnTo>
                <a:lnTo>
                  <a:pt x="234172" y="7619"/>
                </a:lnTo>
                <a:lnTo>
                  <a:pt x="231610" y="0"/>
                </a:lnTo>
                <a:close/>
              </a:path>
            </a:pathLst>
          </a:custGeom>
          <a:solidFill>
            <a:srgbClr val="C96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2" name="object 642"/>
          <p:cNvSpPr/>
          <p:nvPr/>
        </p:nvSpPr>
        <p:spPr>
          <a:xfrm>
            <a:off x="2490470" y="3241039"/>
            <a:ext cx="236854" cy="7620"/>
          </a:xfrm>
          <a:custGeom>
            <a:avLst/>
            <a:gdLst/>
            <a:ahLst/>
            <a:cxnLst/>
            <a:rect l="l" t="t" r="r" b="b"/>
            <a:pathLst>
              <a:path w="236855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36855" h="7619">
                <a:moveTo>
                  <a:pt x="234172" y="0"/>
                </a:moveTo>
                <a:lnTo>
                  <a:pt x="138702" y="0"/>
                </a:lnTo>
                <a:lnTo>
                  <a:pt x="141199" y="7620"/>
                </a:lnTo>
                <a:lnTo>
                  <a:pt x="236734" y="7620"/>
                </a:lnTo>
                <a:lnTo>
                  <a:pt x="234172" y="0"/>
                </a:lnTo>
                <a:close/>
              </a:path>
            </a:pathLst>
          </a:custGeom>
          <a:solidFill>
            <a:srgbClr val="C96B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3" name="object 643"/>
          <p:cNvSpPr/>
          <p:nvPr/>
        </p:nvSpPr>
        <p:spPr>
          <a:xfrm>
            <a:off x="2490470" y="3248660"/>
            <a:ext cx="239395" cy="6350"/>
          </a:xfrm>
          <a:custGeom>
            <a:avLst/>
            <a:gdLst/>
            <a:ahLst/>
            <a:cxnLst/>
            <a:rect l="l" t="t" r="r" b="b"/>
            <a:pathLst>
              <a:path w="239394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39394" h="6350">
                <a:moveTo>
                  <a:pt x="236734" y="0"/>
                </a:moveTo>
                <a:lnTo>
                  <a:pt x="141199" y="0"/>
                </a:lnTo>
                <a:lnTo>
                  <a:pt x="143280" y="6350"/>
                </a:lnTo>
                <a:lnTo>
                  <a:pt x="238869" y="6350"/>
                </a:lnTo>
                <a:lnTo>
                  <a:pt x="236734" y="0"/>
                </a:lnTo>
                <a:close/>
              </a:path>
            </a:pathLst>
          </a:custGeom>
          <a:solidFill>
            <a:srgbClr val="C8696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4" name="object 644"/>
          <p:cNvSpPr/>
          <p:nvPr/>
        </p:nvSpPr>
        <p:spPr>
          <a:xfrm>
            <a:off x="2490470" y="3255009"/>
            <a:ext cx="241935" cy="7620"/>
          </a:xfrm>
          <a:custGeom>
            <a:avLst/>
            <a:gdLst/>
            <a:ahLst/>
            <a:cxnLst/>
            <a:rect l="l" t="t" r="r" b="b"/>
            <a:pathLst>
              <a:path w="241935" h="7620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41935" h="7620">
                <a:moveTo>
                  <a:pt x="238869" y="0"/>
                </a:moveTo>
                <a:lnTo>
                  <a:pt x="143280" y="0"/>
                </a:lnTo>
                <a:lnTo>
                  <a:pt x="145777" y="7619"/>
                </a:lnTo>
                <a:lnTo>
                  <a:pt x="241431" y="7619"/>
                </a:lnTo>
                <a:lnTo>
                  <a:pt x="238869" y="0"/>
                </a:lnTo>
                <a:close/>
              </a:path>
            </a:pathLst>
          </a:custGeom>
          <a:solidFill>
            <a:srgbClr val="C868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5" name="object 645"/>
          <p:cNvSpPr/>
          <p:nvPr/>
        </p:nvSpPr>
        <p:spPr>
          <a:xfrm>
            <a:off x="2490470" y="3262629"/>
            <a:ext cx="244475" cy="7620"/>
          </a:xfrm>
          <a:custGeom>
            <a:avLst/>
            <a:gdLst/>
            <a:ahLst/>
            <a:cxnLst/>
            <a:rect l="l" t="t" r="r" b="b"/>
            <a:pathLst>
              <a:path w="244475" h="7620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44475" h="7620">
                <a:moveTo>
                  <a:pt x="241431" y="0"/>
                </a:moveTo>
                <a:lnTo>
                  <a:pt x="145777" y="0"/>
                </a:lnTo>
                <a:lnTo>
                  <a:pt x="148274" y="7620"/>
                </a:lnTo>
                <a:lnTo>
                  <a:pt x="243993" y="7620"/>
                </a:lnTo>
                <a:lnTo>
                  <a:pt x="241431" y="0"/>
                </a:lnTo>
                <a:close/>
              </a:path>
            </a:pathLst>
          </a:custGeom>
          <a:solidFill>
            <a:srgbClr val="C766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6" name="object 646"/>
          <p:cNvSpPr/>
          <p:nvPr/>
        </p:nvSpPr>
        <p:spPr>
          <a:xfrm>
            <a:off x="2490470" y="3270250"/>
            <a:ext cx="246379" cy="6350"/>
          </a:xfrm>
          <a:custGeom>
            <a:avLst/>
            <a:gdLst/>
            <a:ahLst/>
            <a:cxnLst/>
            <a:rect l="l" t="t" r="r" b="b"/>
            <a:pathLst>
              <a:path w="24638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46380" h="6350">
                <a:moveTo>
                  <a:pt x="243993" y="0"/>
                </a:moveTo>
                <a:lnTo>
                  <a:pt x="148274" y="0"/>
                </a:lnTo>
                <a:lnTo>
                  <a:pt x="150355" y="6350"/>
                </a:lnTo>
                <a:lnTo>
                  <a:pt x="246128" y="6350"/>
                </a:lnTo>
                <a:lnTo>
                  <a:pt x="243993" y="0"/>
                </a:lnTo>
                <a:close/>
              </a:path>
            </a:pathLst>
          </a:custGeom>
          <a:solidFill>
            <a:srgbClr val="C664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7" name="object 647"/>
          <p:cNvSpPr/>
          <p:nvPr/>
        </p:nvSpPr>
        <p:spPr>
          <a:xfrm>
            <a:off x="2490470" y="3276600"/>
            <a:ext cx="248920" cy="7620"/>
          </a:xfrm>
          <a:custGeom>
            <a:avLst/>
            <a:gdLst/>
            <a:ahLst/>
            <a:cxnLst/>
            <a:rect l="l" t="t" r="r" b="b"/>
            <a:pathLst>
              <a:path w="248919" h="7620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48919" h="7620">
                <a:moveTo>
                  <a:pt x="246128" y="0"/>
                </a:moveTo>
                <a:lnTo>
                  <a:pt x="150355" y="0"/>
                </a:lnTo>
                <a:lnTo>
                  <a:pt x="152852" y="7620"/>
                </a:lnTo>
                <a:lnTo>
                  <a:pt x="248690" y="7620"/>
                </a:lnTo>
                <a:lnTo>
                  <a:pt x="246128" y="0"/>
                </a:lnTo>
                <a:close/>
              </a:path>
            </a:pathLst>
          </a:custGeom>
          <a:solidFill>
            <a:srgbClr val="C662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8" name="object 648"/>
          <p:cNvSpPr/>
          <p:nvPr/>
        </p:nvSpPr>
        <p:spPr>
          <a:xfrm>
            <a:off x="2490470" y="3284220"/>
            <a:ext cx="251460" cy="7620"/>
          </a:xfrm>
          <a:custGeom>
            <a:avLst/>
            <a:gdLst/>
            <a:ahLst/>
            <a:cxnLst/>
            <a:rect l="l" t="t" r="r" b="b"/>
            <a:pathLst>
              <a:path w="251460" h="7620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51460" h="7620">
                <a:moveTo>
                  <a:pt x="248690" y="0"/>
                </a:moveTo>
                <a:lnTo>
                  <a:pt x="152852" y="0"/>
                </a:lnTo>
                <a:lnTo>
                  <a:pt x="155348" y="7619"/>
                </a:lnTo>
                <a:lnTo>
                  <a:pt x="251251" y="7619"/>
                </a:lnTo>
                <a:lnTo>
                  <a:pt x="248690" y="0"/>
                </a:lnTo>
                <a:close/>
              </a:path>
            </a:pathLst>
          </a:custGeom>
          <a:solidFill>
            <a:srgbClr val="C560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9" name="object 649"/>
          <p:cNvSpPr/>
          <p:nvPr/>
        </p:nvSpPr>
        <p:spPr>
          <a:xfrm>
            <a:off x="2490470" y="3291840"/>
            <a:ext cx="254000" cy="6350"/>
          </a:xfrm>
          <a:custGeom>
            <a:avLst/>
            <a:gdLst/>
            <a:ahLst/>
            <a:cxnLst/>
            <a:rect l="l" t="t" r="r" b="b"/>
            <a:pathLst>
              <a:path w="25400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54000" h="6350">
                <a:moveTo>
                  <a:pt x="251251" y="0"/>
                </a:moveTo>
                <a:lnTo>
                  <a:pt x="155348" y="0"/>
                </a:lnTo>
                <a:lnTo>
                  <a:pt x="157429" y="6350"/>
                </a:lnTo>
                <a:lnTo>
                  <a:pt x="253386" y="6350"/>
                </a:lnTo>
                <a:lnTo>
                  <a:pt x="251251" y="0"/>
                </a:lnTo>
                <a:close/>
              </a:path>
            </a:pathLst>
          </a:custGeom>
          <a:solidFill>
            <a:srgbClr val="C45F5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0" name="object 650"/>
          <p:cNvSpPr/>
          <p:nvPr/>
        </p:nvSpPr>
        <p:spPr>
          <a:xfrm>
            <a:off x="2490470" y="3298190"/>
            <a:ext cx="256540" cy="7620"/>
          </a:xfrm>
          <a:custGeom>
            <a:avLst/>
            <a:gdLst/>
            <a:ahLst/>
            <a:cxnLst/>
            <a:rect l="l" t="t" r="r" b="b"/>
            <a:pathLst>
              <a:path w="256539" h="7620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56539" h="7620">
                <a:moveTo>
                  <a:pt x="253386" y="0"/>
                </a:moveTo>
                <a:lnTo>
                  <a:pt x="157429" y="0"/>
                </a:lnTo>
                <a:lnTo>
                  <a:pt x="159926" y="7620"/>
                </a:lnTo>
                <a:lnTo>
                  <a:pt x="255948" y="7620"/>
                </a:lnTo>
                <a:lnTo>
                  <a:pt x="253386" y="0"/>
                </a:lnTo>
                <a:close/>
              </a:path>
            </a:pathLst>
          </a:custGeom>
          <a:solidFill>
            <a:srgbClr val="C45D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1" name="object 651"/>
          <p:cNvSpPr/>
          <p:nvPr/>
        </p:nvSpPr>
        <p:spPr>
          <a:xfrm>
            <a:off x="2490470" y="3305809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80" h="7620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59080" h="7620">
                <a:moveTo>
                  <a:pt x="255948" y="0"/>
                </a:moveTo>
                <a:lnTo>
                  <a:pt x="159926" y="0"/>
                </a:lnTo>
                <a:lnTo>
                  <a:pt x="162423" y="7619"/>
                </a:lnTo>
                <a:lnTo>
                  <a:pt x="258510" y="7619"/>
                </a:lnTo>
                <a:lnTo>
                  <a:pt x="255948" y="0"/>
                </a:lnTo>
                <a:close/>
              </a:path>
            </a:pathLst>
          </a:custGeom>
          <a:solidFill>
            <a:srgbClr val="C35B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2" name="object 652"/>
          <p:cNvSpPr/>
          <p:nvPr/>
        </p:nvSpPr>
        <p:spPr>
          <a:xfrm>
            <a:off x="2490470" y="3313429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19" h="7620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61619" h="7620">
                <a:moveTo>
                  <a:pt x="258510" y="0"/>
                </a:moveTo>
                <a:lnTo>
                  <a:pt x="162423" y="0"/>
                </a:lnTo>
                <a:lnTo>
                  <a:pt x="164920" y="7620"/>
                </a:lnTo>
                <a:lnTo>
                  <a:pt x="261072" y="7620"/>
                </a:lnTo>
                <a:lnTo>
                  <a:pt x="258510" y="0"/>
                </a:lnTo>
                <a:close/>
              </a:path>
            </a:pathLst>
          </a:custGeom>
          <a:solidFill>
            <a:srgbClr val="C259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3" name="object 653"/>
          <p:cNvSpPr/>
          <p:nvPr/>
        </p:nvSpPr>
        <p:spPr>
          <a:xfrm>
            <a:off x="2490470" y="3321050"/>
            <a:ext cx="263525" cy="6350"/>
          </a:xfrm>
          <a:custGeom>
            <a:avLst/>
            <a:gdLst/>
            <a:ahLst/>
            <a:cxnLst/>
            <a:rect l="l" t="t" r="r" b="b"/>
            <a:pathLst>
              <a:path w="263525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63525" h="6350">
                <a:moveTo>
                  <a:pt x="261072" y="0"/>
                </a:moveTo>
                <a:lnTo>
                  <a:pt x="164920" y="0"/>
                </a:lnTo>
                <a:lnTo>
                  <a:pt x="167001" y="6350"/>
                </a:lnTo>
                <a:lnTo>
                  <a:pt x="263207" y="6350"/>
                </a:lnTo>
                <a:lnTo>
                  <a:pt x="261072" y="0"/>
                </a:lnTo>
                <a:close/>
              </a:path>
            </a:pathLst>
          </a:custGeom>
          <a:solidFill>
            <a:srgbClr val="C257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4" name="object 654"/>
          <p:cNvSpPr/>
          <p:nvPr/>
        </p:nvSpPr>
        <p:spPr>
          <a:xfrm>
            <a:off x="2490470" y="3327400"/>
            <a:ext cx="266065" cy="7620"/>
          </a:xfrm>
          <a:custGeom>
            <a:avLst/>
            <a:gdLst/>
            <a:ahLst/>
            <a:cxnLst/>
            <a:rect l="l" t="t" r="r" b="b"/>
            <a:pathLst>
              <a:path w="266064" h="7620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66064" h="7620">
                <a:moveTo>
                  <a:pt x="263207" y="0"/>
                </a:moveTo>
                <a:lnTo>
                  <a:pt x="167001" y="0"/>
                </a:lnTo>
                <a:lnTo>
                  <a:pt x="169498" y="7620"/>
                </a:lnTo>
                <a:lnTo>
                  <a:pt x="265769" y="7620"/>
                </a:lnTo>
                <a:lnTo>
                  <a:pt x="263207" y="0"/>
                </a:lnTo>
                <a:close/>
              </a:path>
            </a:pathLst>
          </a:custGeom>
          <a:solidFill>
            <a:srgbClr val="C15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5" name="object 655"/>
          <p:cNvSpPr/>
          <p:nvPr/>
        </p:nvSpPr>
        <p:spPr>
          <a:xfrm>
            <a:off x="2490470" y="3335020"/>
            <a:ext cx="268605" cy="7620"/>
          </a:xfrm>
          <a:custGeom>
            <a:avLst/>
            <a:gdLst/>
            <a:ahLst/>
            <a:cxnLst/>
            <a:rect l="l" t="t" r="r" b="b"/>
            <a:pathLst>
              <a:path w="268605" h="7620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68605" h="7620">
                <a:moveTo>
                  <a:pt x="265769" y="0"/>
                </a:moveTo>
                <a:lnTo>
                  <a:pt x="169498" y="0"/>
                </a:lnTo>
                <a:lnTo>
                  <a:pt x="171995" y="7619"/>
                </a:lnTo>
                <a:lnTo>
                  <a:pt x="268331" y="7619"/>
                </a:lnTo>
                <a:lnTo>
                  <a:pt x="265769" y="0"/>
                </a:lnTo>
                <a:close/>
              </a:path>
            </a:pathLst>
          </a:custGeom>
          <a:solidFill>
            <a:srgbClr val="C054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6" name="object 656"/>
          <p:cNvSpPr/>
          <p:nvPr/>
        </p:nvSpPr>
        <p:spPr>
          <a:xfrm>
            <a:off x="2490470" y="3342640"/>
            <a:ext cx="270510" cy="6350"/>
          </a:xfrm>
          <a:custGeom>
            <a:avLst/>
            <a:gdLst/>
            <a:ahLst/>
            <a:cxnLst/>
            <a:rect l="l" t="t" r="r" b="b"/>
            <a:pathLst>
              <a:path w="27051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70510" h="6350">
                <a:moveTo>
                  <a:pt x="268331" y="0"/>
                </a:moveTo>
                <a:lnTo>
                  <a:pt x="171995" y="0"/>
                </a:lnTo>
                <a:lnTo>
                  <a:pt x="174076" y="6350"/>
                </a:lnTo>
                <a:lnTo>
                  <a:pt x="270466" y="6350"/>
                </a:lnTo>
                <a:lnTo>
                  <a:pt x="268331" y="0"/>
                </a:lnTo>
                <a:close/>
              </a:path>
            </a:pathLst>
          </a:custGeom>
          <a:solidFill>
            <a:srgbClr val="C0524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7" name="object 657"/>
          <p:cNvSpPr/>
          <p:nvPr/>
        </p:nvSpPr>
        <p:spPr>
          <a:xfrm>
            <a:off x="2490470" y="3348990"/>
            <a:ext cx="273050" cy="7620"/>
          </a:xfrm>
          <a:custGeom>
            <a:avLst/>
            <a:gdLst/>
            <a:ahLst/>
            <a:cxnLst/>
            <a:rect l="l" t="t" r="r" b="b"/>
            <a:pathLst>
              <a:path w="273050" h="7620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73050" h="7620">
                <a:moveTo>
                  <a:pt x="270466" y="0"/>
                </a:moveTo>
                <a:lnTo>
                  <a:pt x="174076" y="0"/>
                </a:lnTo>
                <a:lnTo>
                  <a:pt x="176573" y="7620"/>
                </a:lnTo>
                <a:lnTo>
                  <a:pt x="273028" y="7620"/>
                </a:lnTo>
                <a:lnTo>
                  <a:pt x="270466" y="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8" name="object 658"/>
          <p:cNvSpPr/>
          <p:nvPr/>
        </p:nvSpPr>
        <p:spPr>
          <a:xfrm>
            <a:off x="2490470" y="3356609"/>
            <a:ext cx="275590" cy="7620"/>
          </a:xfrm>
          <a:custGeom>
            <a:avLst/>
            <a:gdLst/>
            <a:ahLst/>
            <a:cxnLst/>
            <a:rect l="l" t="t" r="r" b="b"/>
            <a:pathLst>
              <a:path w="275589" h="7620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75589" h="7620">
                <a:moveTo>
                  <a:pt x="273028" y="0"/>
                </a:moveTo>
                <a:lnTo>
                  <a:pt x="176573" y="0"/>
                </a:lnTo>
                <a:lnTo>
                  <a:pt x="179069" y="7619"/>
                </a:lnTo>
                <a:lnTo>
                  <a:pt x="275590" y="7619"/>
                </a:lnTo>
                <a:lnTo>
                  <a:pt x="273028" y="0"/>
                </a:lnTo>
                <a:close/>
              </a:path>
            </a:pathLst>
          </a:custGeom>
          <a:solidFill>
            <a:srgbClr val="BF4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9" name="object 659"/>
          <p:cNvSpPr/>
          <p:nvPr/>
        </p:nvSpPr>
        <p:spPr>
          <a:xfrm>
            <a:off x="2490470" y="2647950"/>
            <a:ext cx="275590" cy="715010"/>
          </a:xfrm>
          <a:custGeom>
            <a:avLst/>
            <a:gdLst/>
            <a:ahLst/>
            <a:cxnLst/>
            <a:rect l="l" t="t" r="r" b="b"/>
            <a:pathLst>
              <a:path w="275589" h="715010">
                <a:moveTo>
                  <a:pt x="275590" y="715010"/>
                </a:moveTo>
                <a:lnTo>
                  <a:pt x="179069" y="715010"/>
                </a:lnTo>
                <a:lnTo>
                  <a:pt x="106680" y="491489"/>
                </a:lnTo>
                <a:lnTo>
                  <a:pt x="83819" y="546100"/>
                </a:lnTo>
                <a:lnTo>
                  <a:pt x="83819" y="715010"/>
                </a:lnTo>
                <a:lnTo>
                  <a:pt x="0" y="715010"/>
                </a:lnTo>
                <a:lnTo>
                  <a:pt x="0" y="0"/>
                </a:lnTo>
                <a:lnTo>
                  <a:pt x="83819" y="0"/>
                </a:lnTo>
                <a:lnTo>
                  <a:pt x="83819" y="425450"/>
                </a:lnTo>
                <a:lnTo>
                  <a:pt x="172719" y="198120"/>
                </a:lnTo>
                <a:lnTo>
                  <a:pt x="269240" y="198120"/>
                </a:lnTo>
                <a:lnTo>
                  <a:pt x="176530" y="421639"/>
                </a:lnTo>
                <a:lnTo>
                  <a:pt x="275590" y="71501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0" name="object 660"/>
          <p:cNvSpPr/>
          <p:nvPr/>
        </p:nvSpPr>
        <p:spPr>
          <a:xfrm>
            <a:off x="3031913" y="2653664"/>
            <a:ext cx="107950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107526" y="0"/>
                </a:lnTo>
              </a:path>
            </a:pathLst>
          </a:custGeom>
          <a:ln w="635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1" name="object 661"/>
          <p:cNvSpPr/>
          <p:nvPr/>
        </p:nvSpPr>
        <p:spPr>
          <a:xfrm>
            <a:off x="3023446" y="2660650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5">
                <a:moveTo>
                  <a:pt x="0" y="0"/>
                </a:moveTo>
                <a:lnTo>
                  <a:pt x="115993" y="0"/>
                </a:lnTo>
              </a:path>
            </a:pathLst>
          </a:custGeom>
          <a:ln w="7620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2" name="object 662"/>
          <p:cNvSpPr/>
          <p:nvPr/>
        </p:nvSpPr>
        <p:spPr>
          <a:xfrm>
            <a:off x="3015403" y="2668270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036" y="0"/>
                </a:lnTo>
              </a:path>
            </a:pathLst>
          </a:custGeom>
          <a:ln w="7619">
            <a:solidFill>
              <a:srgbClr val="FC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3" name="object 663"/>
          <p:cNvSpPr/>
          <p:nvPr/>
        </p:nvSpPr>
        <p:spPr>
          <a:xfrm>
            <a:off x="3010852" y="2675254"/>
            <a:ext cx="128905" cy="0"/>
          </a:xfrm>
          <a:custGeom>
            <a:avLst/>
            <a:gdLst/>
            <a:ahLst/>
            <a:cxnLst/>
            <a:rect l="l" t="t" r="r" b="b"/>
            <a:pathLst>
              <a:path w="128905">
                <a:moveTo>
                  <a:pt x="0" y="0"/>
                </a:moveTo>
                <a:lnTo>
                  <a:pt x="128587" y="0"/>
                </a:lnTo>
              </a:path>
            </a:pathLst>
          </a:custGeom>
          <a:ln w="635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4" name="object 664"/>
          <p:cNvSpPr/>
          <p:nvPr/>
        </p:nvSpPr>
        <p:spPr>
          <a:xfrm>
            <a:off x="3005327" y="2682239"/>
            <a:ext cx="134620" cy="0"/>
          </a:xfrm>
          <a:custGeom>
            <a:avLst/>
            <a:gdLst/>
            <a:ahLst/>
            <a:cxnLst/>
            <a:rect l="l" t="t" r="r" b="b"/>
            <a:pathLst>
              <a:path w="134619">
                <a:moveTo>
                  <a:pt x="0" y="0"/>
                </a:moveTo>
                <a:lnTo>
                  <a:pt x="134112" y="0"/>
                </a:lnTo>
              </a:path>
            </a:pathLst>
          </a:custGeom>
          <a:ln w="7620">
            <a:solidFill>
              <a:srgbClr val="FAF5F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5" name="object 665"/>
          <p:cNvSpPr/>
          <p:nvPr/>
        </p:nvSpPr>
        <p:spPr>
          <a:xfrm>
            <a:off x="3001264" y="2689860"/>
            <a:ext cx="138430" cy="0"/>
          </a:xfrm>
          <a:custGeom>
            <a:avLst/>
            <a:gdLst/>
            <a:ahLst/>
            <a:cxnLst/>
            <a:rect l="l" t="t" r="r" b="b"/>
            <a:pathLst>
              <a:path w="138430">
                <a:moveTo>
                  <a:pt x="0" y="0"/>
                </a:moveTo>
                <a:lnTo>
                  <a:pt x="138175" y="0"/>
                </a:lnTo>
              </a:path>
            </a:pathLst>
          </a:custGeom>
          <a:ln w="7620">
            <a:solidFill>
              <a:srgbClr val="FAF3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6" name="object 666"/>
          <p:cNvSpPr/>
          <p:nvPr/>
        </p:nvSpPr>
        <p:spPr>
          <a:xfrm>
            <a:off x="2998723" y="2696845"/>
            <a:ext cx="140970" cy="0"/>
          </a:xfrm>
          <a:custGeom>
            <a:avLst/>
            <a:gdLst/>
            <a:ahLst/>
            <a:cxnLst/>
            <a:rect l="l" t="t" r="r" b="b"/>
            <a:pathLst>
              <a:path w="140969">
                <a:moveTo>
                  <a:pt x="0" y="0"/>
                </a:moveTo>
                <a:lnTo>
                  <a:pt x="140716" y="0"/>
                </a:lnTo>
              </a:path>
            </a:pathLst>
          </a:custGeom>
          <a:ln w="6350">
            <a:solidFill>
              <a:srgbClr val="F9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7" name="object 667"/>
          <p:cNvSpPr/>
          <p:nvPr/>
        </p:nvSpPr>
        <p:spPr>
          <a:xfrm>
            <a:off x="2994914" y="2703829"/>
            <a:ext cx="144780" cy="0"/>
          </a:xfrm>
          <a:custGeom>
            <a:avLst/>
            <a:gdLst/>
            <a:ahLst/>
            <a:cxnLst/>
            <a:rect l="l" t="t" r="r" b="b"/>
            <a:pathLst>
              <a:path w="144780">
                <a:moveTo>
                  <a:pt x="0" y="0"/>
                </a:moveTo>
                <a:lnTo>
                  <a:pt x="144525" y="0"/>
                </a:lnTo>
              </a:path>
            </a:pathLst>
          </a:custGeom>
          <a:ln w="7619">
            <a:solidFill>
              <a:srgbClr val="F8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8" name="object 668"/>
          <p:cNvSpPr/>
          <p:nvPr/>
        </p:nvSpPr>
        <p:spPr>
          <a:xfrm>
            <a:off x="2991696" y="271145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>
                <a:moveTo>
                  <a:pt x="0" y="0"/>
                </a:moveTo>
                <a:lnTo>
                  <a:pt x="147743" y="0"/>
                </a:lnTo>
              </a:path>
            </a:pathLst>
          </a:custGeom>
          <a:ln w="7620">
            <a:solidFill>
              <a:srgbClr val="F8EE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9" name="object 669"/>
          <p:cNvSpPr/>
          <p:nvPr/>
        </p:nvSpPr>
        <p:spPr>
          <a:xfrm>
            <a:off x="2990532" y="2719704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8907" y="0"/>
                </a:lnTo>
              </a:path>
            </a:pathLst>
          </a:custGeom>
          <a:ln w="3809">
            <a:solidFill>
              <a:srgbClr val="F7EC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0" name="object 670"/>
          <p:cNvSpPr/>
          <p:nvPr/>
        </p:nvSpPr>
        <p:spPr>
          <a:xfrm>
            <a:off x="2991273" y="2716529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166" y="0"/>
                </a:lnTo>
              </a:path>
            </a:pathLst>
          </a:custGeom>
          <a:ln w="3175">
            <a:solidFill>
              <a:srgbClr val="F7EC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1" name="object 671"/>
          <p:cNvSpPr/>
          <p:nvPr/>
        </p:nvSpPr>
        <p:spPr>
          <a:xfrm>
            <a:off x="2988945" y="2727325"/>
            <a:ext cx="150495" cy="0"/>
          </a:xfrm>
          <a:custGeom>
            <a:avLst/>
            <a:gdLst/>
            <a:ahLst/>
            <a:cxnLst/>
            <a:rect l="l" t="t" r="r" b="b"/>
            <a:pathLst>
              <a:path w="150494">
                <a:moveTo>
                  <a:pt x="0" y="0"/>
                </a:moveTo>
                <a:lnTo>
                  <a:pt x="150494" y="0"/>
                </a:lnTo>
              </a:path>
            </a:pathLst>
          </a:custGeom>
          <a:ln w="3810">
            <a:solidFill>
              <a:srgbClr val="F7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2" name="object 672"/>
          <p:cNvSpPr/>
          <p:nvPr/>
        </p:nvSpPr>
        <p:spPr>
          <a:xfrm>
            <a:off x="2989897" y="2723514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542" y="0"/>
                </a:lnTo>
              </a:path>
            </a:pathLst>
          </a:custGeom>
          <a:ln w="3810">
            <a:solidFill>
              <a:srgbClr val="F7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3" name="object 673"/>
          <p:cNvSpPr/>
          <p:nvPr/>
        </p:nvSpPr>
        <p:spPr>
          <a:xfrm>
            <a:off x="2986495" y="2733039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944" y="0"/>
                </a:lnTo>
              </a:path>
            </a:pathLst>
          </a:custGeom>
          <a:ln w="7620">
            <a:solidFill>
              <a:srgbClr val="F6E8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4" name="object 674"/>
          <p:cNvSpPr/>
          <p:nvPr/>
        </p:nvSpPr>
        <p:spPr>
          <a:xfrm>
            <a:off x="2985588" y="2740025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851" y="0"/>
                </a:lnTo>
              </a:path>
            </a:pathLst>
          </a:custGeom>
          <a:ln w="6350">
            <a:solidFill>
              <a:srgbClr val="F5E7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5" name="object 675"/>
          <p:cNvSpPr/>
          <p:nvPr/>
        </p:nvSpPr>
        <p:spPr>
          <a:xfrm>
            <a:off x="2984500" y="2747010"/>
            <a:ext cx="154940" cy="0"/>
          </a:xfrm>
          <a:custGeom>
            <a:avLst/>
            <a:gdLst/>
            <a:ahLst/>
            <a:cxnLst/>
            <a:rect l="l" t="t" r="r" b="b"/>
            <a:pathLst>
              <a:path w="154939">
                <a:moveTo>
                  <a:pt x="0" y="0"/>
                </a:moveTo>
                <a:lnTo>
                  <a:pt x="154939" y="0"/>
                </a:lnTo>
              </a:path>
            </a:pathLst>
          </a:custGeom>
          <a:ln w="7620">
            <a:solidFill>
              <a:srgbClr val="F5E5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6" name="object 676"/>
          <p:cNvSpPr/>
          <p:nvPr/>
        </p:nvSpPr>
        <p:spPr>
          <a:xfrm>
            <a:off x="2982867" y="2754629"/>
            <a:ext cx="156845" cy="0"/>
          </a:xfrm>
          <a:custGeom>
            <a:avLst/>
            <a:gdLst/>
            <a:ahLst/>
            <a:cxnLst/>
            <a:rect l="l" t="t" r="r" b="b"/>
            <a:pathLst>
              <a:path w="156844">
                <a:moveTo>
                  <a:pt x="0" y="0"/>
                </a:moveTo>
                <a:lnTo>
                  <a:pt x="156572" y="0"/>
                </a:lnTo>
              </a:path>
            </a:pathLst>
          </a:custGeom>
          <a:ln w="7619">
            <a:solidFill>
              <a:srgbClr val="F4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7" name="object 677"/>
          <p:cNvSpPr/>
          <p:nvPr/>
        </p:nvSpPr>
        <p:spPr>
          <a:xfrm>
            <a:off x="2981506" y="2758439"/>
            <a:ext cx="158115" cy="6350"/>
          </a:xfrm>
          <a:custGeom>
            <a:avLst/>
            <a:gdLst/>
            <a:ahLst/>
            <a:cxnLst/>
            <a:rect l="l" t="t" r="r" b="b"/>
            <a:pathLst>
              <a:path w="158114" h="6350">
                <a:moveTo>
                  <a:pt x="112213" y="0"/>
                </a:moveTo>
                <a:lnTo>
                  <a:pt x="1360" y="0"/>
                </a:lnTo>
                <a:lnTo>
                  <a:pt x="0" y="6350"/>
                </a:lnTo>
                <a:lnTo>
                  <a:pt x="95703" y="6350"/>
                </a:lnTo>
                <a:lnTo>
                  <a:pt x="98243" y="5080"/>
                </a:lnTo>
                <a:lnTo>
                  <a:pt x="102053" y="2539"/>
                </a:lnTo>
                <a:lnTo>
                  <a:pt x="112213" y="0"/>
                </a:lnTo>
                <a:close/>
              </a:path>
              <a:path w="158114" h="6350">
                <a:moveTo>
                  <a:pt x="157933" y="0"/>
                </a:moveTo>
                <a:lnTo>
                  <a:pt x="129993" y="0"/>
                </a:lnTo>
                <a:lnTo>
                  <a:pt x="132533" y="2539"/>
                </a:lnTo>
                <a:lnTo>
                  <a:pt x="135073" y="2539"/>
                </a:lnTo>
                <a:lnTo>
                  <a:pt x="137613" y="3810"/>
                </a:lnTo>
                <a:lnTo>
                  <a:pt x="143709" y="6350"/>
                </a:lnTo>
                <a:lnTo>
                  <a:pt x="157933" y="6350"/>
                </a:lnTo>
                <a:lnTo>
                  <a:pt x="157933" y="0"/>
                </a:lnTo>
                <a:close/>
              </a:path>
            </a:pathLst>
          </a:custGeom>
          <a:solidFill>
            <a:srgbClr val="F3E1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8" name="object 678"/>
          <p:cNvSpPr/>
          <p:nvPr/>
        </p:nvSpPr>
        <p:spPr>
          <a:xfrm>
            <a:off x="2980213" y="2764789"/>
            <a:ext cx="159385" cy="7620"/>
          </a:xfrm>
          <a:custGeom>
            <a:avLst/>
            <a:gdLst/>
            <a:ahLst/>
            <a:cxnLst/>
            <a:rect l="l" t="t" r="r" b="b"/>
            <a:pathLst>
              <a:path w="159385" h="7619">
                <a:moveTo>
                  <a:pt x="96996" y="0"/>
                </a:moveTo>
                <a:lnTo>
                  <a:pt x="1292" y="0"/>
                </a:lnTo>
                <a:lnTo>
                  <a:pt x="476" y="3810"/>
                </a:lnTo>
                <a:lnTo>
                  <a:pt x="0" y="7620"/>
                </a:lnTo>
                <a:lnTo>
                  <a:pt x="89376" y="7620"/>
                </a:lnTo>
                <a:lnTo>
                  <a:pt x="90646" y="3810"/>
                </a:lnTo>
                <a:lnTo>
                  <a:pt x="93186" y="2539"/>
                </a:lnTo>
                <a:lnTo>
                  <a:pt x="94456" y="1270"/>
                </a:lnTo>
                <a:lnTo>
                  <a:pt x="96996" y="0"/>
                </a:lnTo>
                <a:close/>
              </a:path>
              <a:path w="159385" h="7619">
                <a:moveTo>
                  <a:pt x="159226" y="0"/>
                </a:moveTo>
                <a:lnTo>
                  <a:pt x="145002" y="0"/>
                </a:lnTo>
                <a:lnTo>
                  <a:pt x="154146" y="3810"/>
                </a:lnTo>
                <a:lnTo>
                  <a:pt x="159226" y="3810"/>
                </a:lnTo>
                <a:lnTo>
                  <a:pt x="159226" y="0"/>
                </a:lnTo>
                <a:close/>
              </a:path>
            </a:pathLst>
          </a:custGeom>
          <a:solidFill>
            <a:srgbClr val="F3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9" name="object 679"/>
          <p:cNvSpPr/>
          <p:nvPr/>
        </p:nvSpPr>
        <p:spPr>
          <a:xfrm>
            <a:off x="2979261" y="2776220"/>
            <a:ext cx="90805" cy="0"/>
          </a:xfrm>
          <a:custGeom>
            <a:avLst/>
            <a:gdLst/>
            <a:ahLst/>
            <a:cxnLst/>
            <a:rect l="l" t="t" r="r" b="b"/>
            <a:pathLst>
              <a:path w="90805">
                <a:moveTo>
                  <a:pt x="0" y="0"/>
                </a:moveTo>
                <a:lnTo>
                  <a:pt x="90328" y="0"/>
                </a:lnTo>
              </a:path>
            </a:pathLst>
          </a:custGeom>
          <a:ln w="7619">
            <a:solidFill>
              <a:srgbClr val="F2DE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0" name="object 680"/>
          <p:cNvSpPr/>
          <p:nvPr/>
        </p:nvSpPr>
        <p:spPr>
          <a:xfrm>
            <a:off x="2978467" y="2783204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677" y="0"/>
                </a:lnTo>
              </a:path>
            </a:pathLst>
          </a:custGeom>
          <a:ln w="6350">
            <a:solidFill>
              <a:srgbClr val="F1DC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1" name="object 681"/>
          <p:cNvSpPr/>
          <p:nvPr/>
        </p:nvSpPr>
        <p:spPr>
          <a:xfrm>
            <a:off x="2977851" y="2790189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>
                <a:moveTo>
                  <a:pt x="0" y="0"/>
                </a:moveTo>
                <a:lnTo>
                  <a:pt x="84118" y="0"/>
                </a:lnTo>
              </a:path>
            </a:pathLst>
          </a:custGeom>
          <a:ln w="7620">
            <a:solidFill>
              <a:srgbClr val="F1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2" name="object 682"/>
          <p:cNvSpPr/>
          <p:nvPr/>
        </p:nvSpPr>
        <p:spPr>
          <a:xfrm>
            <a:off x="2977402" y="2797810"/>
            <a:ext cx="84455" cy="0"/>
          </a:xfrm>
          <a:custGeom>
            <a:avLst/>
            <a:gdLst/>
            <a:ahLst/>
            <a:cxnLst/>
            <a:rect l="l" t="t" r="r" b="b"/>
            <a:pathLst>
              <a:path w="84455">
                <a:moveTo>
                  <a:pt x="0" y="0"/>
                </a:moveTo>
                <a:lnTo>
                  <a:pt x="84385" y="0"/>
                </a:lnTo>
              </a:path>
            </a:pathLst>
          </a:custGeom>
          <a:ln w="7620">
            <a:solidFill>
              <a:srgbClr val="F0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3" name="object 683"/>
          <p:cNvSpPr/>
          <p:nvPr/>
        </p:nvSpPr>
        <p:spPr>
          <a:xfrm>
            <a:off x="2977029" y="28047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670" y="0"/>
                </a:lnTo>
              </a:path>
            </a:pathLst>
          </a:custGeom>
          <a:ln w="6350">
            <a:solidFill>
              <a:srgbClr val="F0D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4" name="object 684"/>
          <p:cNvSpPr/>
          <p:nvPr/>
        </p:nvSpPr>
        <p:spPr>
          <a:xfrm>
            <a:off x="2976879" y="28117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EFD5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5" name="object 685"/>
          <p:cNvSpPr/>
          <p:nvPr/>
        </p:nvSpPr>
        <p:spPr>
          <a:xfrm>
            <a:off x="2976879" y="28194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368" y="0"/>
                </a:lnTo>
              </a:path>
            </a:pathLst>
          </a:custGeom>
          <a:ln w="7620">
            <a:solidFill>
              <a:srgbClr val="EED3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6" name="object 686"/>
          <p:cNvSpPr/>
          <p:nvPr/>
        </p:nvSpPr>
        <p:spPr>
          <a:xfrm>
            <a:off x="2976879" y="2827020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>
                <a:moveTo>
                  <a:pt x="0" y="0"/>
                </a:moveTo>
                <a:lnTo>
                  <a:pt x="81280" y="0"/>
                </a:lnTo>
              </a:path>
            </a:pathLst>
          </a:custGeom>
          <a:ln w="7619">
            <a:solidFill>
              <a:srgbClr val="EED1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7" name="object 687"/>
          <p:cNvSpPr/>
          <p:nvPr/>
        </p:nvSpPr>
        <p:spPr>
          <a:xfrm>
            <a:off x="2976879" y="2834004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>
                <a:moveTo>
                  <a:pt x="0" y="0"/>
                </a:moveTo>
                <a:lnTo>
                  <a:pt x="81280" y="0"/>
                </a:lnTo>
              </a:path>
            </a:pathLst>
          </a:custGeom>
          <a:ln w="6350">
            <a:solidFill>
              <a:srgbClr val="EDD0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8" name="object 688"/>
          <p:cNvSpPr/>
          <p:nvPr/>
        </p:nvSpPr>
        <p:spPr>
          <a:xfrm>
            <a:off x="2976879" y="2840989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>
                <a:moveTo>
                  <a:pt x="0" y="0"/>
                </a:moveTo>
                <a:lnTo>
                  <a:pt x="81280" y="0"/>
                </a:lnTo>
              </a:path>
            </a:pathLst>
          </a:custGeom>
          <a:ln w="7620">
            <a:solidFill>
              <a:srgbClr val="ECCE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9" name="object 689"/>
          <p:cNvSpPr/>
          <p:nvPr/>
        </p:nvSpPr>
        <p:spPr>
          <a:xfrm>
            <a:off x="2941320" y="284987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5080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0" name="object 690"/>
          <p:cNvSpPr/>
          <p:nvPr/>
        </p:nvSpPr>
        <p:spPr>
          <a:xfrm>
            <a:off x="2976879" y="2846070"/>
            <a:ext cx="81280" cy="0"/>
          </a:xfrm>
          <a:custGeom>
            <a:avLst/>
            <a:gdLst/>
            <a:ahLst/>
            <a:cxnLst/>
            <a:rect l="l" t="t" r="r" b="b"/>
            <a:pathLst>
              <a:path w="81280">
                <a:moveTo>
                  <a:pt x="0" y="0"/>
                </a:moveTo>
                <a:lnTo>
                  <a:pt x="81280" y="0"/>
                </a:lnTo>
              </a:path>
            </a:pathLst>
          </a:custGeom>
          <a:ln w="3175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1" name="object 691"/>
          <p:cNvSpPr/>
          <p:nvPr/>
        </p:nvSpPr>
        <p:spPr>
          <a:xfrm>
            <a:off x="2941320" y="285559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6350">
            <a:solidFill>
              <a:srgbClr val="EBCA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2" name="object 692"/>
          <p:cNvSpPr/>
          <p:nvPr/>
        </p:nvSpPr>
        <p:spPr>
          <a:xfrm>
            <a:off x="2941320" y="286257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19">
            <a:solidFill>
              <a:srgbClr val="EAC8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3" name="object 693"/>
          <p:cNvSpPr/>
          <p:nvPr/>
        </p:nvSpPr>
        <p:spPr>
          <a:xfrm>
            <a:off x="2941320" y="287020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20">
            <a:solidFill>
              <a:srgbClr val="EAC7C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4" name="object 694"/>
          <p:cNvSpPr/>
          <p:nvPr/>
        </p:nvSpPr>
        <p:spPr>
          <a:xfrm>
            <a:off x="2941320" y="287718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6350">
            <a:solidFill>
              <a:srgbClr val="E9C5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5" name="object 695"/>
          <p:cNvSpPr/>
          <p:nvPr/>
        </p:nvSpPr>
        <p:spPr>
          <a:xfrm>
            <a:off x="2941320" y="288417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19">
            <a:solidFill>
              <a:srgbClr val="E9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6" name="object 696"/>
          <p:cNvSpPr/>
          <p:nvPr/>
        </p:nvSpPr>
        <p:spPr>
          <a:xfrm>
            <a:off x="2941320" y="289178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20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7" name="object 697"/>
          <p:cNvSpPr/>
          <p:nvPr/>
        </p:nvSpPr>
        <p:spPr>
          <a:xfrm>
            <a:off x="2941320" y="289877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6350">
            <a:solidFill>
              <a:srgbClr val="E7C0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8" name="object 698"/>
          <p:cNvSpPr/>
          <p:nvPr/>
        </p:nvSpPr>
        <p:spPr>
          <a:xfrm>
            <a:off x="2941320" y="290576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2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9" name="object 699"/>
          <p:cNvSpPr/>
          <p:nvPr/>
        </p:nvSpPr>
        <p:spPr>
          <a:xfrm>
            <a:off x="2941320" y="291337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19">
            <a:solidFill>
              <a:srgbClr val="E6B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0" name="object 700"/>
          <p:cNvSpPr/>
          <p:nvPr/>
        </p:nvSpPr>
        <p:spPr>
          <a:xfrm>
            <a:off x="2941320" y="2920364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6350">
            <a:solidFill>
              <a:srgbClr val="E5B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1" name="object 701"/>
          <p:cNvSpPr/>
          <p:nvPr/>
        </p:nvSpPr>
        <p:spPr>
          <a:xfrm>
            <a:off x="2941320" y="292735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20">
            <a:solidFill>
              <a:srgbClr val="E5B9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2" name="object 702"/>
          <p:cNvSpPr/>
          <p:nvPr/>
        </p:nvSpPr>
        <p:spPr>
          <a:xfrm>
            <a:off x="2941320" y="2934970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19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3" name="object 703"/>
          <p:cNvSpPr/>
          <p:nvPr/>
        </p:nvSpPr>
        <p:spPr>
          <a:xfrm>
            <a:off x="2941320" y="2941954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6350">
            <a:solidFill>
              <a:srgbClr val="E3B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4" name="object 704"/>
          <p:cNvSpPr/>
          <p:nvPr/>
        </p:nvSpPr>
        <p:spPr>
          <a:xfrm>
            <a:off x="2941320" y="2948939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7620">
            <a:solidFill>
              <a:srgbClr val="E3B3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5" name="object 705"/>
          <p:cNvSpPr/>
          <p:nvPr/>
        </p:nvSpPr>
        <p:spPr>
          <a:xfrm>
            <a:off x="2976879" y="29597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3175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6" name="object 706"/>
          <p:cNvSpPr/>
          <p:nvPr/>
        </p:nvSpPr>
        <p:spPr>
          <a:xfrm>
            <a:off x="2941320" y="2955925"/>
            <a:ext cx="182880" cy="0"/>
          </a:xfrm>
          <a:custGeom>
            <a:avLst/>
            <a:gdLst/>
            <a:ahLst/>
            <a:cxnLst/>
            <a:rect l="l" t="t" r="r" b="b"/>
            <a:pathLst>
              <a:path w="182880">
                <a:moveTo>
                  <a:pt x="0" y="0"/>
                </a:moveTo>
                <a:lnTo>
                  <a:pt x="182880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7" name="object 707"/>
          <p:cNvSpPr/>
          <p:nvPr/>
        </p:nvSpPr>
        <p:spPr>
          <a:xfrm>
            <a:off x="2976879" y="29635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8" name="object 708"/>
          <p:cNvSpPr/>
          <p:nvPr/>
        </p:nvSpPr>
        <p:spPr>
          <a:xfrm>
            <a:off x="2976879" y="2970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9" name="object 709"/>
          <p:cNvSpPr/>
          <p:nvPr/>
        </p:nvSpPr>
        <p:spPr>
          <a:xfrm>
            <a:off x="2976879" y="29781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0A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0" name="object 710"/>
          <p:cNvSpPr/>
          <p:nvPr/>
        </p:nvSpPr>
        <p:spPr>
          <a:xfrm>
            <a:off x="2976879" y="29851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E0AA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1" name="object 711"/>
          <p:cNvSpPr/>
          <p:nvPr/>
        </p:nvSpPr>
        <p:spPr>
          <a:xfrm>
            <a:off x="2976879" y="29921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FA9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2" name="object 712"/>
          <p:cNvSpPr/>
          <p:nvPr/>
        </p:nvSpPr>
        <p:spPr>
          <a:xfrm>
            <a:off x="2976879" y="2999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EA7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3" name="object 713"/>
          <p:cNvSpPr/>
          <p:nvPr/>
        </p:nvSpPr>
        <p:spPr>
          <a:xfrm>
            <a:off x="2976879" y="30073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EA5A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4" name="object 714"/>
          <p:cNvSpPr/>
          <p:nvPr/>
        </p:nvSpPr>
        <p:spPr>
          <a:xfrm>
            <a:off x="2976879" y="30143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DA3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5" name="object 715"/>
          <p:cNvSpPr/>
          <p:nvPr/>
        </p:nvSpPr>
        <p:spPr>
          <a:xfrm>
            <a:off x="2976879" y="30213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CA2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6" name="object 716"/>
          <p:cNvSpPr/>
          <p:nvPr/>
        </p:nvSpPr>
        <p:spPr>
          <a:xfrm>
            <a:off x="2976879" y="3028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CA0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7" name="object 717"/>
          <p:cNvSpPr/>
          <p:nvPr/>
        </p:nvSpPr>
        <p:spPr>
          <a:xfrm>
            <a:off x="2976879" y="303593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B9E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8" name="object 718"/>
          <p:cNvSpPr/>
          <p:nvPr/>
        </p:nvSpPr>
        <p:spPr>
          <a:xfrm>
            <a:off x="2976879" y="30429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9" name="object 719"/>
          <p:cNvSpPr/>
          <p:nvPr/>
        </p:nvSpPr>
        <p:spPr>
          <a:xfrm>
            <a:off x="2976879" y="305053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0" name="object 720"/>
          <p:cNvSpPr/>
          <p:nvPr/>
        </p:nvSpPr>
        <p:spPr>
          <a:xfrm>
            <a:off x="2976879" y="30575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1" name="object 721"/>
          <p:cNvSpPr/>
          <p:nvPr/>
        </p:nvSpPr>
        <p:spPr>
          <a:xfrm>
            <a:off x="2976879" y="30645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2" name="object 722"/>
          <p:cNvSpPr/>
          <p:nvPr/>
        </p:nvSpPr>
        <p:spPr>
          <a:xfrm>
            <a:off x="2976879" y="30721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3" name="object 723"/>
          <p:cNvSpPr/>
          <p:nvPr/>
        </p:nvSpPr>
        <p:spPr>
          <a:xfrm>
            <a:off x="2976879" y="307911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793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4" name="object 724"/>
          <p:cNvSpPr/>
          <p:nvPr/>
        </p:nvSpPr>
        <p:spPr>
          <a:xfrm>
            <a:off x="2976879" y="30861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792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5" name="object 725"/>
          <p:cNvSpPr/>
          <p:nvPr/>
        </p:nvSpPr>
        <p:spPr>
          <a:xfrm>
            <a:off x="2976879" y="30937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6" name="object 726"/>
          <p:cNvSpPr/>
          <p:nvPr/>
        </p:nvSpPr>
        <p:spPr>
          <a:xfrm>
            <a:off x="2976879" y="310070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7" name="object 727"/>
          <p:cNvSpPr/>
          <p:nvPr/>
        </p:nvSpPr>
        <p:spPr>
          <a:xfrm>
            <a:off x="2976879" y="31076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58C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8" name="object 728"/>
          <p:cNvSpPr/>
          <p:nvPr/>
        </p:nvSpPr>
        <p:spPr>
          <a:xfrm>
            <a:off x="2976879" y="311531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9" name="object 729"/>
          <p:cNvSpPr/>
          <p:nvPr/>
        </p:nvSpPr>
        <p:spPr>
          <a:xfrm>
            <a:off x="2976879" y="312229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0" name="object 730"/>
          <p:cNvSpPr/>
          <p:nvPr/>
        </p:nvSpPr>
        <p:spPr>
          <a:xfrm>
            <a:off x="2976879" y="31292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387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1" name="object 731"/>
          <p:cNvSpPr/>
          <p:nvPr/>
        </p:nvSpPr>
        <p:spPr>
          <a:xfrm>
            <a:off x="2976879" y="31369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285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2" name="object 732"/>
          <p:cNvSpPr/>
          <p:nvPr/>
        </p:nvSpPr>
        <p:spPr>
          <a:xfrm>
            <a:off x="2976879" y="314388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284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3" name="object 733"/>
          <p:cNvSpPr/>
          <p:nvPr/>
        </p:nvSpPr>
        <p:spPr>
          <a:xfrm>
            <a:off x="2976879" y="31508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4" name="object 734"/>
          <p:cNvSpPr/>
          <p:nvPr/>
        </p:nvSpPr>
        <p:spPr>
          <a:xfrm>
            <a:off x="2976879" y="31584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080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5" name="object 735"/>
          <p:cNvSpPr/>
          <p:nvPr/>
        </p:nvSpPr>
        <p:spPr>
          <a:xfrm>
            <a:off x="2976879" y="316547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07E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6" name="object 736"/>
          <p:cNvSpPr/>
          <p:nvPr/>
        </p:nvSpPr>
        <p:spPr>
          <a:xfrm>
            <a:off x="2976879" y="31724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F7C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7" name="object 737"/>
          <p:cNvSpPr/>
          <p:nvPr/>
        </p:nvSpPr>
        <p:spPr>
          <a:xfrm>
            <a:off x="2976879" y="31800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E7B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8" name="object 738"/>
          <p:cNvSpPr/>
          <p:nvPr/>
        </p:nvSpPr>
        <p:spPr>
          <a:xfrm>
            <a:off x="2976879" y="31877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E79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9" name="object 739"/>
          <p:cNvSpPr/>
          <p:nvPr/>
        </p:nvSpPr>
        <p:spPr>
          <a:xfrm>
            <a:off x="2976879" y="319468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D77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0" name="object 740"/>
          <p:cNvSpPr/>
          <p:nvPr/>
        </p:nvSpPr>
        <p:spPr>
          <a:xfrm>
            <a:off x="2976879" y="32016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D75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1" name="object 741"/>
          <p:cNvSpPr/>
          <p:nvPr/>
        </p:nvSpPr>
        <p:spPr>
          <a:xfrm>
            <a:off x="2976879" y="320928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C74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2" name="object 742"/>
          <p:cNvSpPr/>
          <p:nvPr/>
        </p:nvSpPr>
        <p:spPr>
          <a:xfrm>
            <a:off x="2976879" y="321627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C72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3" name="object 743"/>
          <p:cNvSpPr/>
          <p:nvPr/>
        </p:nvSpPr>
        <p:spPr>
          <a:xfrm>
            <a:off x="2976879" y="322326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C7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4" name="object 744"/>
          <p:cNvSpPr/>
          <p:nvPr/>
        </p:nvSpPr>
        <p:spPr>
          <a:xfrm>
            <a:off x="2976879" y="323087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5" name="object 745"/>
          <p:cNvSpPr/>
          <p:nvPr/>
        </p:nvSpPr>
        <p:spPr>
          <a:xfrm>
            <a:off x="2976879" y="323786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96D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6" name="object 746"/>
          <p:cNvSpPr/>
          <p:nvPr/>
        </p:nvSpPr>
        <p:spPr>
          <a:xfrm>
            <a:off x="2976879" y="32448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96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7" name="object 747"/>
          <p:cNvSpPr/>
          <p:nvPr/>
        </p:nvSpPr>
        <p:spPr>
          <a:xfrm>
            <a:off x="2976879" y="325247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86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8" name="object 748"/>
          <p:cNvSpPr/>
          <p:nvPr/>
        </p:nvSpPr>
        <p:spPr>
          <a:xfrm>
            <a:off x="2976879" y="325945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9" name="object 749"/>
          <p:cNvSpPr/>
          <p:nvPr/>
        </p:nvSpPr>
        <p:spPr>
          <a:xfrm>
            <a:off x="2976879" y="326644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0" name="object 750"/>
          <p:cNvSpPr/>
          <p:nvPr/>
        </p:nvSpPr>
        <p:spPr>
          <a:xfrm>
            <a:off x="2976879" y="327405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664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1" name="object 751"/>
          <p:cNvSpPr/>
          <p:nvPr/>
        </p:nvSpPr>
        <p:spPr>
          <a:xfrm>
            <a:off x="2976879" y="328104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2" name="object 752"/>
          <p:cNvSpPr/>
          <p:nvPr/>
        </p:nvSpPr>
        <p:spPr>
          <a:xfrm>
            <a:off x="2976879" y="32880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3" name="object 753"/>
          <p:cNvSpPr/>
          <p:nvPr/>
        </p:nvSpPr>
        <p:spPr>
          <a:xfrm>
            <a:off x="2976879" y="329565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45E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4" name="object 754"/>
          <p:cNvSpPr/>
          <p:nvPr/>
        </p:nvSpPr>
        <p:spPr>
          <a:xfrm>
            <a:off x="2976879" y="3302634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5" name="object 755"/>
          <p:cNvSpPr/>
          <p:nvPr/>
        </p:nvSpPr>
        <p:spPr>
          <a:xfrm>
            <a:off x="2976879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6" name="object 756"/>
          <p:cNvSpPr/>
          <p:nvPr/>
        </p:nvSpPr>
        <p:spPr>
          <a:xfrm>
            <a:off x="2976879" y="331724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259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7" name="object 757"/>
          <p:cNvSpPr/>
          <p:nvPr/>
        </p:nvSpPr>
        <p:spPr>
          <a:xfrm>
            <a:off x="2976879" y="332422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2575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8" name="object 758"/>
          <p:cNvSpPr/>
          <p:nvPr/>
        </p:nvSpPr>
        <p:spPr>
          <a:xfrm>
            <a:off x="2976879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9" name="object 759"/>
          <p:cNvSpPr/>
          <p:nvPr/>
        </p:nvSpPr>
        <p:spPr>
          <a:xfrm>
            <a:off x="2976879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0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0" name="object 760"/>
          <p:cNvSpPr/>
          <p:nvPr/>
        </p:nvSpPr>
        <p:spPr>
          <a:xfrm>
            <a:off x="2976879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1" name="object 761"/>
          <p:cNvSpPr/>
          <p:nvPr/>
        </p:nvSpPr>
        <p:spPr>
          <a:xfrm>
            <a:off x="2976879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2" name="object 762"/>
          <p:cNvSpPr/>
          <p:nvPr/>
        </p:nvSpPr>
        <p:spPr>
          <a:xfrm>
            <a:off x="2976879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19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3" name="object 763"/>
          <p:cNvSpPr/>
          <p:nvPr/>
        </p:nvSpPr>
        <p:spPr>
          <a:xfrm>
            <a:off x="2941320" y="2642870"/>
            <a:ext cx="199390" cy="720090"/>
          </a:xfrm>
          <a:custGeom>
            <a:avLst/>
            <a:gdLst/>
            <a:ahLst/>
            <a:cxnLst/>
            <a:rect l="l" t="t" r="r" b="b"/>
            <a:pathLst>
              <a:path w="199389" h="720089">
                <a:moveTo>
                  <a:pt x="199390" y="127000"/>
                </a:moveTo>
                <a:lnTo>
                  <a:pt x="193040" y="127000"/>
                </a:lnTo>
                <a:lnTo>
                  <a:pt x="179069" y="118109"/>
                </a:lnTo>
                <a:lnTo>
                  <a:pt x="176530" y="118109"/>
                </a:lnTo>
                <a:lnTo>
                  <a:pt x="173990" y="116839"/>
                </a:lnTo>
                <a:lnTo>
                  <a:pt x="171450" y="115569"/>
                </a:lnTo>
                <a:lnTo>
                  <a:pt x="168910" y="115569"/>
                </a:lnTo>
                <a:lnTo>
                  <a:pt x="163830" y="115569"/>
                </a:lnTo>
                <a:lnTo>
                  <a:pt x="158750" y="115569"/>
                </a:lnTo>
                <a:lnTo>
                  <a:pt x="153669" y="115569"/>
                </a:lnTo>
                <a:lnTo>
                  <a:pt x="148590" y="115569"/>
                </a:lnTo>
                <a:lnTo>
                  <a:pt x="142240" y="118109"/>
                </a:lnTo>
                <a:lnTo>
                  <a:pt x="138430" y="119379"/>
                </a:lnTo>
                <a:lnTo>
                  <a:pt x="134619" y="121919"/>
                </a:lnTo>
                <a:lnTo>
                  <a:pt x="133350" y="123189"/>
                </a:lnTo>
                <a:lnTo>
                  <a:pt x="130810" y="124459"/>
                </a:lnTo>
                <a:lnTo>
                  <a:pt x="129540" y="127000"/>
                </a:lnTo>
                <a:lnTo>
                  <a:pt x="128269" y="128269"/>
                </a:lnTo>
                <a:lnTo>
                  <a:pt x="127000" y="130809"/>
                </a:lnTo>
                <a:lnTo>
                  <a:pt x="125730" y="132079"/>
                </a:lnTo>
                <a:lnTo>
                  <a:pt x="124460" y="134619"/>
                </a:lnTo>
                <a:lnTo>
                  <a:pt x="124460" y="137159"/>
                </a:lnTo>
                <a:lnTo>
                  <a:pt x="123190" y="139700"/>
                </a:lnTo>
                <a:lnTo>
                  <a:pt x="121919" y="143509"/>
                </a:lnTo>
                <a:lnTo>
                  <a:pt x="120650" y="146050"/>
                </a:lnTo>
                <a:lnTo>
                  <a:pt x="120650" y="149859"/>
                </a:lnTo>
                <a:lnTo>
                  <a:pt x="119380" y="157479"/>
                </a:lnTo>
                <a:lnTo>
                  <a:pt x="118110" y="166369"/>
                </a:lnTo>
                <a:lnTo>
                  <a:pt x="118110" y="176529"/>
                </a:lnTo>
                <a:lnTo>
                  <a:pt x="116840" y="187959"/>
                </a:lnTo>
                <a:lnTo>
                  <a:pt x="116840" y="200659"/>
                </a:lnTo>
                <a:lnTo>
                  <a:pt x="116840" y="203200"/>
                </a:lnTo>
                <a:lnTo>
                  <a:pt x="181610" y="203200"/>
                </a:lnTo>
                <a:lnTo>
                  <a:pt x="181610" y="316229"/>
                </a:lnTo>
                <a:lnTo>
                  <a:pt x="120650" y="316229"/>
                </a:lnTo>
                <a:lnTo>
                  <a:pt x="120650" y="720089"/>
                </a:lnTo>
                <a:lnTo>
                  <a:pt x="36830" y="720089"/>
                </a:lnTo>
                <a:lnTo>
                  <a:pt x="36830" y="316229"/>
                </a:lnTo>
                <a:lnTo>
                  <a:pt x="0" y="316229"/>
                </a:lnTo>
                <a:lnTo>
                  <a:pt x="0" y="203200"/>
                </a:lnTo>
                <a:lnTo>
                  <a:pt x="36830" y="203200"/>
                </a:lnTo>
                <a:lnTo>
                  <a:pt x="36830" y="189229"/>
                </a:lnTo>
                <a:lnTo>
                  <a:pt x="36830" y="166369"/>
                </a:lnTo>
                <a:lnTo>
                  <a:pt x="38100" y="144779"/>
                </a:lnTo>
                <a:lnTo>
                  <a:pt x="39369" y="125729"/>
                </a:lnTo>
                <a:lnTo>
                  <a:pt x="43180" y="106679"/>
                </a:lnTo>
                <a:lnTo>
                  <a:pt x="44450" y="97789"/>
                </a:lnTo>
                <a:lnTo>
                  <a:pt x="45719" y="88900"/>
                </a:lnTo>
                <a:lnTo>
                  <a:pt x="48260" y="81279"/>
                </a:lnTo>
                <a:lnTo>
                  <a:pt x="50800" y="73659"/>
                </a:lnTo>
                <a:lnTo>
                  <a:pt x="53340" y="66039"/>
                </a:lnTo>
                <a:lnTo>
                  <a:pt x="55880" y="59689"/>
                </a:lnTo>
                <a:lnTo>
                  <a:pt x="58419" y="53339"/>
                </a:lnTo>
                <a:lnTo>
                  <a:pt x="62230" y="46989"/>
                </a:lnTo>
                <a:lnTo>
                  <a:pt x="64769" y="41909"/>
                </a:lnTo>
                <a:lnTo>
                  <a:pt x="68580" y="36829"/>
                </a:lnTo>
                <a:lnTo>
                  <a:pt x="72390" y="31750"/>
                </a:lnTo>
                <a:lnTo>
                  <a:pt x="76200" y="26669"/>
                </a:lnTo>
                <a:lnTo>
                  <a:pt x="80010" y="22859"/>
                </a:lnTo>
                <a:lnTo>
                  <a:pt x="85090" y="19050"/>
                </a:lnTo>
                <a:lnTo>
                  <a:pt x="93980" y="11429"/>
                </a:lnTo>
                <a:lnTo>
                  <a:pt x="104140" y="6350"/>
                </a:lnTo>
                <a:lnTo>
                  <a:pt x="114300" y="2539"/>
                </a:lnTo>
                <a:lnTo>
                  <a:pt x="125730" y="0"/>
                </a:lnTo>
                <a:lnTo>
                  <a:pt x="138430" y="0"/>
                </a:lnTo>
                <a:lnTo>
                  <a:pt x="156210" y="0"/>
                </a:lnTo>
                <a:lnTo>
                  <a:pt x="165100" y="1269"/>
                </a:lnTo>
                <a:lnTo>
                  <a:pt x="172719" y="2539"/>
                </a:lnTo>
                <a:lnTo>
                  <a:pt x="186690" y="5079"/>
                </a:lnTo>
                <a:lnTo>
                  <a:pt x="193040" y="7619"/>
                </a:lnTo>
                <a:lnTo>
                  <a:pt x="199390" y="8889"/>
                </a:lnTo>
                <a:lnTo>
                  <a:pt x="199390" y="1270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4" name="object 764"/>
          <p:cNvSpPr/>
          <p:nvPr/>
        </p:nvSpPr>
        <p:spPr>
          <a:xfrm>
            <a:off x="3242672" y="284098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410" y="0"/>
                </a:lnTo>
              </a:path>
            </a:pathLst>
          </a:custGeom>
          <a:ln w="762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5" name="object 765"/>
          <p:cNvSpPr/>
          <p:nvPr/>
        </p:nvSpPr>
        <p:spPr>
          <a:xfrm>
            <a:off x="3231514" y="284861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7000" y="0"/>
                </a:lnTo>
              </a:path>
            </a:pathLst>
          </a:custGeom>
          <a:ln w="7620">
            <a:solidFill>
              <a:srgbClr val="FC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6" name="object 766"/>
          <p:cNvSpPr/>
          <p:nvPr/>
        </p:nvSpPr>
        <p:spPr>
          <a:xfrm>
            <a:off x="3223577" y="2855595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875" y="0"/>
                </a:lnTo>
              </a:path>
            </a:pathLst>
          </a:custGeom>
          <a:ln w="635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7" name="object 767"/>
          <p:cNvSpPr/>
          <p:nvPr/>
        </p:nvSpPr>
        <p:spPr>
          <a:xfrm>
            <a:off x="3216910" y="2862579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479" y="0"/>
                </a:lnTo>
              </a:path>
            </a:pathLst>
          </a:custGeom>
          <a:ln w="7619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8" name="object 768"/>
          <p:cNvSpPr/>
          <p:nvPr/>
        </p:nvSpPr>
        <p:spPr>
          <a:xfrm>
            <a:off x="3209713" y="2870200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5">
                <a:moveTo>
                  <a:pt x="0" y="0"/>
                </a:moveTo>
                <a:lnTo>
                  <a:pt x="171873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9" name="object 769"/>
          <p:cNvSpPr/>
          <p:nvPr/>
        </p:nvSpPr>
        <p:spPr>
          <a:xfrm>
            <a:off x="3205479" y="2877185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340" y="0"/>
                </a:lnTo>
              </a:path>
            </a:pathLst>
          </a:custGeom>
          <a:ln w="6350">
            <a:solidFill>
              <a:srgbClr val="F8F0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0" name="object 770"/>
          <p:cNvSpPr/>
          <p:nvPr/>
        </p:nvSpPr>
        <p:spPr>
          <a:xfrm>
            <a:off x="3200400" y="288417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499" y="0"/>
                </a:lnTo>
              </a:path>
            </a:pathLst>
          </a:custGeom>
          <a:ln w="7619">
            <a:solidFill>
              <a:srgbClr val="F8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1" name="object 771"/>
          <p:cNvSpPr/>
          <p:nvPr/>
        </p:nvSpPr>
        <p:spPr>
          <a:xfrm>
            <a:off x="3195320" y="2891789"/>
            <a:ext cx="200660" cy="0"/>
          </a:xfrm>
          <a:custGeom>
            <a:avLst/>
            <a:gdLst/>
            <a:ahLst/>
            <a:cxnLst/>
            <a:rect l="l" t="t" r="r" b="b"/>
            <a:pathLst>
              <a:path w="200660">
                <a:moveTo>
                  <a:pt x="0" y="0"/>
                </a:moveTo>
                <a:lnTo>
                  <a:pt x="200659" y="0"/>
                </a:lnTo>
              </a:path>
            </a:pathLst>
          </a:custGeom>
          <a:ln w="7620">
            <a:solidFill>
              <a:srgbClr val="F7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2" name="object 772"/>
          <p:cNvSpPr/>
          <p:nvPr/>
        </p:nvSpPr>
        <p:spPr>
          <a:xfrm>
            <a:off x="3190965" y="2899410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368" y="0"/>
                </a:lnTo>
              </a:path>
            </a:pathLst>
          </a:custGeom>
          <a:ln w="7620">
            <a:solidFill>
              <a:srgbClr val="F6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3" name="object 773"/>
          <p:cNvSpPr/>
          <p:nvPr/>
        </p:nvSpPr>
        <p:spPr>
          <a:xfrm>
            <a:off x="3187700" y="2906395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4">
                <a:moveTo>
                  <a:pt x="0" y="0"/>
                </a:moveTo>
                <a:lnTo>
                  <a:pt x="215265" y="0"/>
                </a:lnTo>
              </a:path>
            </a:pathLst>
          </a:custGeom>
          <a:ln w="6350">
            <a:solidFill>
              <a:srgbClr val="F5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4" name="object 774"/>
          <p:cNvSpPr/>
          <p:nvPr/>
        </p:nvSpPr>
        <p:spPr>
          <a:xfrm>
            <a:off x="3184071" y="2913379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>
                <a:moveTo>
                  <a:pt x="0" y="0"/>
                </a:moveTo>
                <a:lnTo>
                  <a:pt x="221887" y="0"/>
                </a:lnTo>
              </a:path>
            </a:pathLst>
          </a:custGeom>
          <a:ln w="7619">
            <a:solidFill>
              <a:srgbClr val="F4E4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5" name="object 775"/>
          <p:cNvSpPr/>
          <p:nvPr/>
        </p:nvSpPr>
        <p:spPr>
          <a:xfrm>
            <a:off x="3180873" y="29210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441" y="0"/>
                </a:lnTo>
              </a:path>
            </a:pathLst>
          </a:custGeom>
          <a:ln w="7620">
            <a:solidFill>
              <a:srgbClr val="F3E2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6" name="object 776"/>
          <p:cNvSpPr/>
          <p:nvPr/>
        </p:nvSpPr>
        <p:spPr>
          <a:xfrm>
            <a:off x="3178492" y="2927985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4">
                <a:moveTo>
                  <a:pt x="0" y="0"/>
                </a:moveTo>
                <a:lnTo>
                  <a:pt x="233997" y="0"/>
                </a:lnTo>
              </a:path>
            </a:pathLst>
          </a:custGeom>
          <a:ln w="6350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7" name="object 777"/>
          <p:cNvSpPr/>
          <p:nvPr/>
        </p:nvSpPr>
        <p:spPr>
          <a:xfrm>
            <a:off x="3176411" y="2934970"/>
            <a:ext cx="239395" cy="0"/>
          </a:xfrm>
          <a:custGeom>
            <a:avLst/>
            <a:gdLst/>
            <a:ahLst/>
            <a:cxnLst/>
            <a:rect l="l" t="t" r="r" b="b"/>
            <a:pathLst>
              <a:path w="239395">
                <a:moveTo>
                  <a:pt x="0" y="0"/>
                </a:moveTo>
                <a:lnTo>
                  <a:pt x="239042" y="0"/>
                </a:lnTo>
              </a:path>
            </a:pathLst>
          </a:custGeom>
          <a:ln w="7619">
            <a:solidFill>
              <a:srgbClr val="F2D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8" name="object 778"/>
          <p:cNvSpPr/>
          <p:nvPr/>
        </p:nvSpPr>
        <p:spPr>
          <a:xfrm>
            <a:off x="3174364" y="294258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522" y="0"/>
                </a:lnTo>
              </a:path>
            </a:pathLst>
          </a:custGeom>
          <a:ln w="7620">
            <a:solidFill>
              <a:srgbClr val="F1DB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9" name="object 779"/>
          <p:cNvSpPr/>
          <p:nvPr/>
        </p:nvSpPr>
        <p:spPr>
          <a:xfrm>
            <a:off x="3171189" y="2946400"/>
            <a:ext cx="248285" cy="6350"/>
          </a:xfrm>
          <a:custGeom>
            <a:avLst/>
            <a:gdLst/>
            <a:ahLst/>
            <a:cxnLst/>
            <a:rect l="l" t="t" r="r" b="b"/>
            <a:pathLst>
              <a:path w="248285" h="6350">
                <a:moveTo>
                  <a:pt x="113030" y="0"/>
                </a:moveTo>
                <a:lnTo>
                  <a:pt x="3175" y="0"/>
                </a:lnTo>
                <a:lnTo>
                  <a:pt x="0" y="6350"/>
                </a:lnTo>
                <a:lnTo>
                  <a:pt x="102870" y="6350"/>
                </a:lnTo>
                <a:lnTo>
                  <a:pt x="110489" y="2539"/>
                </a:lnTo>
                <a:lnTo>
                  <a:pt x="113030" y="0"/>
                </a:lnTo>
                <a:close/>
              </a:path>
              <a:path w="248285" h="6350">
                <a:moveTo>
                  <a:pt x="246697" y="0"/>
                </a:moveTo>
                <a:lnTo>
                  <a:pt x="132080" y="0"/>
                </a:lnTo>
                <a:lnTo>
                  <a:pt x="135889" y="2539"/>
                </a:lnTo>
                <a:lnTo>
                  <a:pt x="143509" y="6350"/>
                </a:lnTo>
                <a:lnTo>
                  <a:pt x="248285" y="6350"/>
                </a:lnTo>
                <a:lnTo>
                  <a:pt x="246697" y="0"/>
                </a:lnTo>
                <a:close/>
              </a:path>
            </a:pathLst>
          </a:custGeom>
          <a:solidFill>
            <a:srgbClr val="F0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0" name="object 780"/>
          <p:cNvSpPr/>
          <p:nvPr/>
        </p:nvSpPr>
        <p:spPr>
          <a:xfrm>
            <a:off x="3168904" y="2952750"/>
            <a:ext cx="252729" cy="7620"/>
          </a:xfrm>
          <a:custGeom>
            <a:avLst/>
            <a:gdLst/>
            <a:ahLst/>
            <a:cxnLst/>
            <a:rect l="l" t="t" r="r" b="b"/>
            <a:pathLst>
              <a:path w="252729" h="7619">
                <a:moveTo>
                  <a:pt x="105156" y="0"/>
                </a:moveTo>
                <a:lnTo>
                  <a:pt x="2286" y="0"/>
                </a:lnTo>
                <a:lnTo>
                  <a:pt x="1016" y="2539"/>
                </a:lnTo>
                <a:lnTo>
                  <a:pt x="0" y="7620"/>
                </a:lnTo>
                <a:lnTo>
                  <a:pt x="96689" y="7620"/>
                </a:lnTo>
                <a:lnTo>
                  <a:pt x="97536" y="6350"/>
                </a:lnTo>
                <a:lnTo>
                  <a:pt x="100075" y="3810"/>
                </a:lnTo>
                <a:lnTo>
                  <a:pt x="102616" y="2539"/>
                </a:lnTo>
                <a:lnTo>
                  <a:pt x="105156" y="0"/>
                </a:lnTo>
                <a:close/>
              </a:path>
              <a:path w="252729" h="7619">
                <a:moveTo>
                  <a:pt x="250571" y="0"/>
                </a:moveTo>
                <a:lnTo>
                  <a:pt x="145795" y="0"/>
                </a:lnTo>
                <a:lnTo>
                  <a:pt x="148336" y="1270"/>
                </a:lnTo>
                <a:lnTo>
                  <a:pt x="154686" y="7620"/>
                </a:lnTo>
                <a:lnTo>
                  <a:pt x="252730" y="7620"/>
                </a:lnTo>
                <a:lnTo>
                  <a:pt x="251206" y="2539"/>
                </a:lnTo>
                <a:lnTo>
                  <a:pt x="250571" y="0"/>
                </a:lnTo>
                <a:close/>
              </a:path>
            </a:pathLst>
          </a:custGeom>
          <a:solidFill>
            <a:srgbClr val="EFD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1" name="object 781"/>
          <p:cNvSpPr/>
          <p:nvPr/>
        </p:nvSpPr>
        <p:spPr>
          <a:xfrm>
            <a:off x="3167379" y="2960370"/>
            <a:ext cx="256540" cy="7620"/>
          </a:xfrm>
          <a:custGeom>
            <a:avLst/>
            <a:gdLst/>
            <a:ahLst/>
            <a:cxnLst/>
            <a:rect l="l" t="t" r="r" b="b"/>
            <a:pathLst>
              <a:path w="256539" h="7619">
                <a:moveTo>
                  <a:pt x="98213" y="0"/>
                </a:moveTo>
                <a:lnTo>
                  <a:pt x="1523" y="0"/>
                </a:lnTo>
                <a:lnTo>
                  <a:pt x="0" y="7619"/>
                </a:lnTo>
                <a:lnTo>
                  <a:pt x="94614" y="7619"/>
                </a:lnTo>
                <a:lnTo>
                  <a:pt x="96519" y="5079"/>
                </a:lnTo>
                <a:lnTo>
                  <a:pt x="96519" y="2539"/>
                </a:lnTo>
                <a:lnTo>
                  <a:pt x="98213" y="0"/>
                </a:lnTo>
                <a:close/>
              </a:path>
              <a:path w="256539" h="7619">
                <a:moveTo>
                  <a:pt x="254254" y="0"/>
                </a:moveTo>
                <a:lnTo>
                  <a:pt x="156210" y="0"/>
                </a:lnTo>
                <a:lnTo>
                  <a:pt x="157480" y="1269"/>
                </a:lnTo>
                <a:lnTo>
                  <a:pt x="160019" y="5079"/>
                </a:lnTo>
                <a:lnTo>
                  <a:pt x="162559" y="7619"/>
                </a:lnTo>
                <a:lnTo>
                  <a:pt x="256540" y="7619"/>
                </a:lnTo>
                <a:lnTo>
                  <a:pt x="254254" y="0"/>
                </a:lnTo>
                <a:close/>
              </a:path>
            </a:pathLst>
          </a:custGeom>
          <a:solidFill>
            <a:srgbClr val="EED4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2" name="object 782"/>
          <p:cNvSpPr/>
          <p:nvPr/>
        </p:nvSpPr>
        <p:spPr>
          <a:xfrm>
            <a:off x="3165686" y="296798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96308" y="0"/>
                </a:moveTo>
                <a:lnTo>
                  <a:pt x="1693" y="0"/>
                </a:lnTo>
                <a:lnTo>
                  <a:pt x="0" y="7620"/>
                </a:lnTo>
                <a:lnTo>
                  <a:pt x="91016" y="7620"/>
                </a:lnTo>
                <a:lnTo>
                  <a:pt x="94403" y="2539"/>
                </a:lnTo>
                <a:lnTo>
                  <a:pt x="96308" y="0"/>
                </a:lnTo>
                <a:close/>
              </a:path>
              <a:path w="260350" h="7619">
                <a:moveTo>
                  <a:pt x="258233" y="0"/>
                </a:moveTo>
                <a:lnTo>
                  <a:pt x="164253" y="0"/>
                </a:lnTo>
                <a:lnTo>
                  <a:pt x="166793" y="3810"/>
                </a:lnTo>
                <a:lnTo>
                  <a:pt x="167745" y="7620"/>
                </a:lnTo>
                <a:lnTo>
                  <a:pt x="259926" y="7620"/>
                </a:lnTo>
                <a:lnTo>
                  <a:pt x="258233" y="0"/>
                </a:lnTo>
                <a:close/>
              </a:path>
            </a:pathLst>
          </a:custGeom>
          <a:solidFill>
            <a:srgbClr val="EED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3" name="object 783"/>
          <p:cNvSpPr/>
          <p:nvPr/>
        </p:nvSpPr>
        <p:spPr>
          <a:xfrm>
            <a:off x="3164332" y="2975610"/>
            <a:ext cx="262890" cy="6350"/>
          </a:xfrm>
          <a:custGeom>
            <a:avLst/>
            <a:gdLst/>
            <a:ahLst/>
            <a:cxnLst/>
            <a:rect l="l" t="t" r="r" b="b"/>
            <a:pathLst>
              <a:path w="262889" h="6350">
                <a:moveTo>
                  <a:pt x="92371" y="0"/>
                </a:moveTo>
                <a:lnTo>
                  <a:pt x="1354" y="0"/>
                </a:lnTo>
                <a:lnTo>
                  <a:pt x="507" y="3810"/>
                </a:lnTo>
                <a:lnTo>
                  <a:pt x="0" y="6350"/>
                </a:lnTo>
                <a:lnTo>
                  <a:pt x="89725" y="6350"/>
                </a:lnTo>
                <a:lnTo>
                  <a:pt x="90678" y="2539"/>
                </a:lnTo>
                <a:lnTo>
                  <a:pt x="92371" y="0"/>
                </a:lnTo>
                <a:close/>
              </a:path>
              <a:path w="262889" h="6350">
                <a:moveTo>
                  <a:pt x="261281" y="0"/>
                </a:moveTo>
                <a:lnTo>
                  <a:pt x="169100" y="0"/>
                </a:lnTo>
                <a:lnTo>
                  <a:pt x="169418" y="1269"/>
                </a:lnTo>
                <a:lnTo>
                  <a:pt x="171958" y="6350"/>
                </a:lnTo>
                <a:lnTo>
                  <a:pt x="262636" y="6350"/>
                </a:lnTo>
                <a:lnTo>
                  <a:pt x="262128" y="3810"/>
                </a:lnTo>
                <a:lnTo>
                  <a:pt x="261281" y="0"/>
                </a:lnTo>
                <a:close/>
              </a:path>
            </a:pathLst>
          </a:custGeom>
          <a:solidFill>
            <a:srgbClr val="ED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4" name="object 784"/>
          <p:cNvSpPr/>
          <p:nvPr/>
        </p:nvSpPr>
        <p:spPr>
          <a:xfrm>
            <a:off x="3162807" y="2981960"/>
            <a:ext cx="266065" cy="7620"/>
          </a:xfrm>
          <a:custGeom>
            <a:avLst/>
            <a:gdLst/>
            <a:ahLst/>
            <a:cxnLst/>
            <a:rect l="l" t="t" r="r" b="b"/>
            <a:pathLst>
              <a:path w="266064" h="7619">
                <a:moveTo>
                  <a:pt x="91249" y="0"/>
                </a:moveTo>
                <a:lnTo>
                  <a:pt x="1523" y="0"/>
                </a:lnTo>
                <a:lnTo>
                  <a:pt x="0" y="7619"/>
                </a:lnTo>
                <a:lnTo>
                  <a:pt x="89662" y="7619"/>
                </a:lnTo>
                <a:lnTo>
                  <a:pt x="90931" y="1269"/>
                </a:lnTo>
                <a:lnTo>
                  <a:pt x="91249" y="0"/>
                </a:lnTo>
                <a:close/>
              </a:path>
              <a:path w="266064" h="7619">
                <a:moveTo>
                  <a:pt x="264160" y="0"/>
                </a:moveTo>
                <a:lnTo>
                  <a:pt x="173482" y="0"/>
                </a:lnTo>
                <a:lnTo>
                  <a:pt x="174751" y="2539"/>
                </a:lnTo>
                <a:lnTo>
                  <a:pt x="176445" y="7619"/>
                </a:lnTo>
                <a:lnTo>
                  <a:pt x="265683" y="7619"/>
                </a:lnTo>
                <a:lnTo>
                  <a:pt x="264160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5" name="object 785"/>
          <p:cNvSpPr/>
          <p:nvPr/>
        </p:nvSpPr>
        <p:spPr>
          <a:xfrm>
            <a:off x="3161171" y="2989579"/>
            <a:ext cx="268605" cy="7620"/>
          </a:xfrm>
          <a:custGeom>
            <a:avLst/>
            <a:gdLst/>
            <a:ahLst/>
            <a:cxnLst/>
            <a:rect l="l" t="t" r="r" b="b"/>
            <a:pathLst>
              <a:path w="268604" h="7619">
                <a:moveTo>
                  <a:pt x="91298" y="0"/>
                </a:moveTo>
                <a:lnTo>
                  <a:pt x="1636" y="0"/>
                </a:lnTo>
                <a:lnTo>
                  <a:pt x="1128" y="2540"/>
                </a:lnTo>
                <a:lnTo>
                  <a:pt x="0" y="7620"/>
                </a:lnTo>
                <a:lnTo>
                  <a:pt x="89012" y="7620"/>
                </a:lnTo>
                <a:lnTo>
                  <a:pt x="90028" y="5080"/>
                </a:lnTo>
                <a:lnTo>
                  <a:pt x="91298" y="0"/>
                </a:lnTo>
                <a:close/>
              </a:path>
              <a:path w="268604" h="7619">
                <a:moveTo>
                  <a:pt x="267320" y="0"/>
                </a:moveTo>
                <a:lnTo>
                  <a:pt x="178082" y="0"/>
                </a:lnTo>
                <a:lnTo>
                  <a:pt x="180198" y="6350"/>
                </a:lnTo>
                <a:lnTo>
                  <a:pt x="180410" y="7620"/>
                </a:lnTo>
                <a:lnTo>
                  <a:pt x="268590" y="7620"/>
                </a:lnTo>
                <a:lnTo>
                  <a:pt x="267828" y="2540"/>
                </a:lnTo>
                <a:lnTo>
                  <a:pt x="267320" y="0"/>
                </a:lnTo>
                <a:close/>
              </a:path>
            </a:pathLst>
          </a:custGeom>
          <a:solidFill>
            <a:srgbClr val="EB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6" name="object 786"/>
          <p:cNvSpPr/>
          <p:nvPr/>
        </p:nvSpPr>
        <p:spPr>
          <a:xfrm>
            <a:off x="3159760" y="2997200"/>
            <a:ext cx="271145" cy="6350"/>
          </a:xfrm>
          <a:custGeom>
            <a:avLst/>
            <a:gdLst/>
            <a:ahLst/>
            <a:cxnLst/>
            <a:rect l="l" t="t" r="r" b="b"/>
            <a:pathLst>
              <a:path w="271145" h="6350">
                <a:moveTo>
                  <a:pt x="90424" y="0"/>
                </a:moveTo>
                <a:lnTo>
                  <a:pt x="1411" y="0"/>
                </a:lnTo>
                <a:lnTo>
                  <a:pt x="0" y="6350"/>
                </a:lnTo>
                <a:lnTo>
                  <a:pt x="88264" y="6350"/>
                </a:lnTo>
                <a:lnTo>
                  <a:pt x="88900" y="3810"/>
                </a:lnTo>
                <a:lnTo>
                  <a:pt x="90424" y="0"/>
                </a:lnTo>
                <a:close/>
              </a:path>
              <a:path w="271145" h="6350">
                <a:moveTo>
                  <a:pt x="270001" y="0"/>
                </a:moveTo>
                <a:lnTo>
                  <a:pt x="181821" y="0"/>
                </a:lnTo>
                <a:lnTo>
                  <a:pt x="182879" y="6350"/>
                </a:lnTo>
                <a:lnTo>
                  <a:pt x="270954" y="6350"/>
                </a:lnTo>
                <a:lnTo>
                  <a:pt x="270001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7" name="object 787"/>
          <p:cNvSpPr/>
          <p:nvPr/>
        </p:nvSpPr>
        <p:spPr>
          <a:xfrm>
            <a:off x="3158374" y="3003550"/>
            <a:ext cx="273685" cy="7620"/>
          </a:xfrm>
          <a:custGeom>
            <a:avLst/>
            <a:gdLst/>
            <a:ahLst/>
            <a:cxnLst/>
            <a:rect l="l" t="t" r="r" b="b"/>
            <a:pathLst>
              <a:path w="273685" h="7619">
                <a:moveTo>
                  <a:pt x="89650" y="0"/>
                </a:moveTo>
                <a:lnTo>
                  <a:pt x="1385" y="0"/>
                </a:lnTo>
                <a:lnTo>
                  <a:pt x="0" y="7620"/>
                </a:lnTo>
                <a:lnTo>
                  <a:pt x="88168" y="7620"/>
                </a:lnTo>
                <a:lnTo>
                  <a:pt x="89015" y="2539"/>
                </a:lnTo>
                <a:lnTo>
                  <a:pt x="89650" y="0"/>
                </a:lnTo>
                <a:close/>
              </a:path>
              <a:path w="273685" h="7619">
                <a:moveTo>
                  <a:pt x="272339" y="0"/>
                </a:moveTo>
                <a:lnTo>
                  <a:pt x="184265" y="0"/>
                </a:lnTo>
                <a:lnTo>
                  <a:pt x="185789" y="7620"/>
                </a:lnTo>
                <a:lnTo>
                  <a:pt x="273482" y="7620"/>
                </a:lnTo>
                <a:lnTo>
                  <a:pt x="272339" y="0"/>
                </a:lnTo>
                <a:close/>
              </a:path>
            </a:pathLst>
          </a:custGeom>
          <a:solidFill>
            <a:srgbClr val="E9C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8" name="object 788"/>
          <p:cNvSpPr/>
          <p:nvPr/>
        </p:nvSpPr>
        <p:spPr>
          <a:xfrm>
            <a:off x="3157104" y="3011170"/>
            <a:ext cx="276225" cy="7620"/>
          </a:xfrm>
          <a:custGeom>
            <a:avLst/>
            <a:gdLst/>
            <a:ahLst/>
            <a:cxnLst/>
            <a:rect l="l" t="t" r="r" b="b"/>
            <a:pathLst>
              <a:path w="276225" h="7619">
                <a:moveTo>
                  <a:pt x="89438" y="0"/>
                </a:moveTo>
                <a:lnTo>
                  <a:pt x="1269" y="0"/>
                </a:lnTo>
                <a:lnTo>
                  <a:pt x="115" y="6350"/>
                </a:lnTo>
                <a:lnTo>
                  <a:pt x="0" y="7619"/>
                </a:lnTo>
                <a:lnTo>
                  <a:pt x="87999" y="7619"/>
                </a:lnTo>
                <a:lnTo>
                  <a:pt x="89015" y="2539"/>
                </a:lnTo>
                <a:lnTo>
                  <a:pt x="89438" y="0"/>
                </a:lnTo>
                <a:close/>
              </a:path>
              <a:path w="276225" h="7619">
                <a:moveTo>
                  <a:pt x="274752" y="0"/>
                </a:moveTo>
                <a:lnTo>
                  <a:pt x="187059" y="0"/>
                </a:lnTo>
                <a:lnTo>
                  <a:pt x="188583" y="7619"/>
                </a:lnTo>
                <a:lnTo>
                  <a:pt x="275820" y="7619"/>
                </a:lnTo>
                <a:lnTo>
                  <a:pt x="275705" y="6350"/>
                </a:lnTo>
                <a:lnTo>
                  <a:pt x="274752" y="0"/>
                </a:lnTo>
                <a:close/>
              </a:path>
            </a:pathLst>
          </a:custGeom>
          <a:solidFill>
            <a:srgbClr val="E9C3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9" name="object 789"/>
          <p:cNvSpPr/>
          <p:nvPr/>
        </p:nvSpPr>
        <p:spPr>
          <a:xfrm>
            <a:off x="3156527" y="3018789"/>
            <a:ext cx="277495" cy="6350"/>
          </a:xfrm>
          <a:custGeom>
            <a:avLst/>
            <a:gdLst/>
            <a:ahLst/>
            <a:cxnLst/>
            <a:rect l="l" t="t" r="r" b="b"/>
            <a:pathLst>
              <a:path w="277495" h="6350">
                <a:moveTo>
                  <a:pt x="88576" y="0"/>
                </a:moveTo>
                <a:lnTo>
                  <a:pt x="577" y="0"/>
                </a:lnTo>
                <a:lnTo>
                  <a:pt x="0" y="6350"/>
                </a:lnTo>
                <a:lnTo>
                  <a:pt x="87597" y="6350"/>
                </a:lnTo>
                <a:lnTo>
                  <a:pt x="88322" y="1270"/>
                </a:lnTo>
                <a:lnTo>
                  <a:pt x="88576" y="0"/>
                </a:lnTo>
                <a:close/>
              </a:path>
              <a:path w="277495" h="6350">
                <a:moveTo>
                  <a:pt x="276398" y="0"/>
                </a:moveTo>
                <a:lnTo>
                  <a:pt x="189160" y="0"/>
                </a:lnTo>
                <a:lnTo>
                  <a:pt x="189922" y="3810"/>
                </a:lnTo>
                <a:lnTo>
                  <a:pt x="190346" y="6350"/>
                </a:lnTo>
                <a:lnTo>
                  <a:pt x="276975" y="6350"/>
                </a:lnTo>
                <a:lnTo>
                  <a:pt x="276398" y="0"/>
                </a:lnTo>
                <a:close/>
              </a:path>
            </a:pathLst>
          </a:custGeom>
          <a:solidFill>
            <a:srgbClr val="E8C1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0" name="object 790"/>
          <p:cNvSpPr/>
          <p:nvPr/>
        </p:nvSpPr>
        <p:spPr>
          <a:xfrm>
            <a:off x="3155834" y="3025139"/>
            <a:ext cx="278765" cy="7620"/>
          </a:xfrm>
          <a:custGeom>
            <a:avLst/>
            <a:gdLst/>
            <a:ahLst/>
            <a:cxnLst/>
            <a:rect l="l" t="t" r="r" b="b"/>
            <a:pathLst>
              <a:path w="278764" h="7619">
                <a:moveTo>
                  <a:pt x="88289" y="0"/>
                </a:moveTo>
                <a:lnTo>
                  <a:pt x="692" y="0"/>
                </a:lnTo>
                <a:lnTo>
                  <a:pt x="0" y="7620"/>
                </a:lnTo>
                <a:lnTo>
                  <a:pt x="86983" y="7620"/>
                </a:lnTo>
                <a:lnTo>
                  <a:pt x="87745" y="3810"/>
                </a:lnTo>
                <a:lnTo>
                  <a:pt x="88289" y="0"/>
                </a:lnTo>
                <a:close/>
              </a:path>
              <a:path w="278764" h="7619">
                <a:moveTo>
                  <a:pt x="277668" y="0"/>
                </a:moveTo>
                <a:lnTo>
                  <a:pt x="191038" y="0"/>
                </a:lnTo>
                <a:lnTo>
                  <a:pt x="192308" y="7620"/>
                </a:lnTo>
                <a:lnTo>
                  <a:pt x="278360" y="7620"/>
                </a:lnTo>
                <a:lnTo>
                  <a:pt x="277668" y="0"/>
                </a:lnTo>
                <a:close/>
              </a:path>
            </a:pathLst>
          </a:custGeom>
          <a:solidFill>
            <a:srgbClr val="E7BF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1" name="object 791"/>
          <p:cNvSpPr/>
          <p:nvPr/>
        </p:nvSpPr>
        <p:spPr>
          <a:xfrm>
            <a:off x="3155141" y="3032760"/>
            <a:ext cx="280035" cy="7620"/>
          </a:xfrm>
          <a:custGeom>
            <a:avLst/>
            <a:gdLst/>
            <a:ahLst/>
            <a:cxnLst/>
            <a:rect l="l" t="t" r="r" b="b"/>
            <a:pathLst>
              <a:path w="280035" h="7619">
                <a:moveTo>
                  <a:pt x="87676" y="0"/>
                </a:moveTo>
                <a:lnTo>
                  <a:pt x="692" y="0"/>
                </a:lnTo>
                <a:lnTo>
                  <a:pt x="0" y="7619"/>
                </a:lnTo>
                <a:lnTo>
                  <a:pt x="86533" y="7619"/>
                </a:lnTo>
                <a:lnTo>
                  <a:pt x="87168" y="2539"/>
                </a:lnTo>
                <a:lnTo>
                  <a:pt x="87676" y="0"/>
                </a:lnTo>
                <a:close/>
              </a:path>
              <a:path w="280035" h="7619">
                <a:moveTo>
                  <a:pt x="279053" y="0"/>
                </a:moveTo>
                <a:lnTo>
                  <a:pt x="193001" y="0"/>
                </a:lnTo>
                <a:lnTo>
                  <a:pt x="193848" y="5079"/>
                </a:lnTo>
                <a:lnTo>
                  <a:pt x="193848" y="7619"/>
                </a:lnTo>
                <a:lnTo>
                  <a:pt x="279746" y="7619"/>
                </a:lnTo>
                <a:lnTo>
                  <a:pt x="279053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2" name="object 792"/>
          <p:cNvSpPr/>
          <p:nvPr/>
        </p:nvSpPr>
        <p:spPr>
          <a:xfrm>
            <a:off x="3154564" y="3040379"/>
            <a:ext cx="281305" cy="7620"/>
          </a:xfrm>
          <a:custGeom>
            <a:avLst/>
            <a:gdLst/>
            <a:ahLst/>
            <a:cxnLst/>
            <a:rect l="l" t="t" r="r" b="b"/>
            <a:pathLst>
              <a:path w="281304" h="7619">
                <a:moveTo>
                  <a:pt x="87110" y="0"/>
                </a:moveTo>
                <a:lnTo>
                  <a:pt x="577" y="0"/>
                </a:lnTo>
                <a:lnTo>
                  <a:pt x="115" y="5080"/>
                </a:lnTo>
                <a:lnTo>
                  <a:pt x="0" y="7620"/>
                </a:lnTo>
                <a:lnTo>
                  <a:pt x="86475" y="7620"/>
                </a:lnTo>
                <a:lnTo>
                  <a:pt x="86475" y="5080"/>
                </a:lnTo>
                <a:lnTo>
                  <a:pt x="87110" y="0"/>
                </a:lnTo>
                <a:close/>
              </a:path>
              <a:path w="281304" h="7619">
                <a:moveTo>
                  <a:pt x="280323" y="0"/>
                </a:moveTo>
                <a:lnTo>
                  <a:pt x="194425" y="0"/>
                </a:lnTo>
                <a:lnTo>
                  <a:pt x="194425" y="6350"/>
                </a:lnTo>
                <a:lnTo>
                  <a:pt x="194606" y="7620"/>
                </a:lnTo>
                <a:lnTo>
                  <a:pt x="281016" y="7620"/>
                </a:lnTo>
                <a:lnTo>
                  <a:pt x="280323" y="0"/>
                </a:lnTo>
                <a:close/>
              </a:path>
            </a:pathLst>
          </a:custGeom>
          <a:solidFill>
            <a:srgbClr val="E5BA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3" name="object 793"/>
          <p:cNvSpPr/>
          <p:nvPr/>
        </p:nvSpPr>
        <p:spPr>
          <a:xfrm>
            <a:off x="3154275" y="3051175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764" y="0"/>
                </a:lnTo>
              </a:path>
            </a:pathLst>
          </a:custGeom>
          <a:ln w="6350">
            <a:solidFill>
              <a:srgbClr val="E4B8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4" name="object 794"/>
          <p:cNvSpPr/>
          <p:nvPr/>
        </p:nvSpPr>
        <p:spPr>
          <a:xfrm>
            <a:off x="3349171" y="3051175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986" y="0"/>
                </a:lnTo>
              </a:path>
            </a:pathLst>
          </a:custGeom>
          <a:ln w="6350">
            <a:solidFill>
              <a:srgbClr val="E4B8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5" name="object 795"/>
          <p:cNvSpPr/>
          <p:nvPr/>
        </p:nvSpPr>
        <p:spPr>
          <a:xfrm>
            <a:off x="3153929" y="3054350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10" h="7619">
                <a:moveTo>
                  <a:pt x="87110" y="0"/>
                </a:moveTo>
                <a:lnTo>
                  <a:pt x="346" y="0"/>
                </a:lnTo>
                <a:lnTo>
                  <a:pt x="0" y="7620"/>
                </a:lnTo>
                <a:lnTo>
                  <a:pt x="86021" y="7620"/>
                </a:lnTo>
                <a:lnTo>
                  <a:pt x="87110" y="0"/>
                </a:lnTo>
                <a:close/>
              </a:path>
              <a:path w="283210" h="7619">
                <a:moveTo>
                  <a:pt x="282228" y="0"/>
                </a:moveTo>
                <a:lnTo>
                  <a:pt x="196149" y="0"/>
                </a:lnTo>
                <a:lnTo>
                  <a:pt x="196330" y="1270"/>
                </a:lnTo>
                <a:lnTo>
                  <a:pt x="196330" y="7620"/>
                </a:lnTo>
                <a:lnTo>
                  <a:pt x="282921" y="7620"/>
                </a:lnTo>
                <a:lnTo>
                  <a:pt x="282228" y="0"/>
                </a:lnTo>
                <a:close/>
              </a:path>
            </a:pathLst>
          </a:custGeom>
          <a:solidFill>
            <a:srgbClr val="E3B5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6" name="object 796"/>
          <p:cNvSpPr/>
          <p:nvPr/>
        </p:nvSpPr>
        <p:spPr>
          <a:xfrm>
            <a:off x="3153583" y="3061970"/>
            <a:ext cx="284480" cy="7620"/>
          </a:xfrm>
          <a:custGeom>
            <a:avLst/>
            <a:gdLst/>
            <a:ahLst/>
            <a:cxnLst/>
            <a:rect l="l" t="t" r="r" b="b"/>
            <a:pathLst>
              <a:path w="284479" h="7619">
                <a:moveTo>
                  <a:pt x="86368" y="0"/>
                </a:moveTo>
                <a:lnTo>
                  <a:pt x="346" y="0"/>
                </a:lnTo>
                <a:lnTo>
                  <a:pt x="0" y="7619"/>
                </a:lnTo>
                <a:lnTo>
                  <a:pt x="86186" y="7619"/>
                </a:lnTo>
                <a:lnTo>
                  <a:pt x="86186" y="1269"/>
                </a:lnTo>
                <a:lnTo>
                  <a:pt x="86368" y="0"/>
                </a:lnTo>
                <a:close/>
              </a:path>
              <a:path w="284479" h="7619">
                <a:moveTo>
                  <a:pt x="283267" y="0"/>
                </a:moveTo>
                <a:lnTo>
                  <a:pt x="196676" y="0"/>
                </a:lnTo>
                <a:lnTo>
                  <a:pt x="196676" y="2539"/>
                </a:lnTo>
                <a:lnTo>
                  <a:pt x="197274" y="7619"/>
                </a:lnTo>
                <a:lnTo>
                  <a:pt x="283960" y="7619"/>
                </a:lnTo>
                <a:lnTo>
                  <a:pt x="283267" y="0"/>
                </a:lnTo>
                <a:close/>
              </a:path>
            </a:pathLst>
          </a:custGeom>
          <a:solidFill>
            <a:srgbClr val="E3B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7" name="object 797"/>
          <p:cNvSpPr/>
          <p:nvPr/>
        </p:nvSpPr>
        <p:spPr>
          <a:xfrm>
            <a:off x="3153308" y="3069589"/>
            <a:ext cx="285115" cy="6350"/>
          </a:xfrm>
          <a:custGeom>
            <a:avLst/>
            <a:gdLst/>
            <a:ahLst/>
            <a:cxnLst/>
            <a:rect l="l" t="t" r="r" b="b"/>
            <a:pathLst>
              <a:path w="285114" h="6350">
                <a:moveTo>
                  <a:pt x="86461" y="0"/>
                </a:moveTo>
                <a:lnTo>
                  <a:pt x="274" y="0"/>
                </a:lnTo>
                <a:lnTo>
                  <a:pt x="0" y="6350"/>
                </a:lnTo>
                <a:lnTo>
                  <a:pt x="86461" y="6350"/>
                </a:lnTo>
                <a:lnTo>
                  <a:pt x="86461" y="0"/>
                </a:lnTo>
                <a:close/>
              </a:path>
              <a:path w="285114" h="6350">
                <a:moveTo>
                  <a:pt x="284235" y="0"/>
                </a:moveTo>
                <a:lnTo>
                  <a:pt x="197549" y="0"/>
                </a:lnTo>
                <a:lnTo>
                  <a:pt x="198296" y="6350"/>
                </a:lnTo>
                <a:lnTo>
                  <a:pt x="284581" y="6350"/>
                </a:lnTo>
                <a:lnTo>
                  <a:pt x="284581" y="3810"/>
                </a:lnTo>
                <a:lnTo>
                  <a:pt x="284235" y="0"/>
                </a:lnTo>
                <a:close/>
              </a:path>
            </a:pathLst>
          </a:custGeom>
          <a:solidFill>
            <a:srgbClr val="E2B1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8" name="object 798"/>
          <p:cNvSpPr/>
          <p:nvPr/>
        </p:nvSpPr>
        <p:spPr>
          <a:xfrm>
            <a:off x="3153003" y="30797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766" y="0"/>
                </a:lnTo>
              </a:path>
            </a:pathLst>
          </a:custGeom>
          <a:ln w="7620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9" name="object 799"/>
          <p:cNvSpPr/>
          <p:nvPr/>
        </p:nvSpPr>
        <p:spPr>
          <a:xfrm>
            <a:off x="3351604" y="3079750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285" y="0"/>
                </a:lnTo>
              </a:path>
            </a:pathLst>
          </a:custGeom>
          <a:ln w="7620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0" name="object 800"/>
          <p:cNvSpPr/>
          <p:nvPr/>
        </p:nvSpPr>
        <p:spPr>
          <a:xfrm>
            <a:off x="3152698" y="3083560"/>
            <a:ext cx="285750" cy="7620"/>
          </a:xfrm>
          <a:custGeom>
            <a:avLst/>
            <a:gdLst/>
            <a:ahLst/>
            <a:cxnLst/>
            <a:rect l="l" t="t" r="r" b="b"/>
            <a:pathLst>
              <a:path w="285750" h="7619">
                <a:moveTo>
                  <a:pt x="87071" y="0"/>
                </a:moveTo>
                <a:lnTo>
                  <a:pt x="304" y="0"/>
                </a:lnTo>
                <a:lnTo>
                  <a:pt x="0" y="7619"/>
                </a:lnTo>
                <a:lnTo>
                  <a:pt x="86670" y="7619"/>
                </a:lnTo>
                <a:lnTo>
                  <a:pt x="87071" y="0"/>
                </a:lnTo>
                <a:close/>
              </a:path>
              <a:path w="285750" h="7619">
                <a:moveTo>
                  <a:pt x="285191" y="0"/>
                </a:moveTo>
                <a:lnTo>
                  <a:pt x="199802" y="0"/>
                </a:lnTo>
                <a:lnTo>
                  <a:pt x="200101" y="2539"/>
                </a:lnTo>
                <a:lnTo>
                  <a:pt x="200101" y="7619"/>
                </a:lnTo>
                <a:lnTo>
                  <a:pt x="285191" y="7619"/>
                </a:lnTo>
                <a:lnTo>
                  <a:pt x="285191" y="0"/>
                </a:lnTo>
                <a:close/>
              </a:path>
            </a:pathLst>
          </a:custGeom>
          <a:solidFill>
            <a:srgbClr val="E0AC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1" name="object 801"/>
          <p:cNvSpPr/>
          <p:nvPr/>
        </p:nvSpPr>
        <p:spPr>
          <a:xfrm>
            <a:off x="3152444" y="3094354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924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2" name="object 802"/>
          <p:cNvSpPr/>
          <p:nvPr/>
        </p:nvSpPr>
        <p:spPr>
          <a:xfrm>
            <a:off x="3352800" y="3094354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3" name="object 803"/>
          <p:cNvSpPr/>
          <p:nvPr/>
        </p:nvSpPr>
        <p:spPr>
          <a:xfrm>
            <a:off x="3152139" y="3101339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94" y="0"/>
                </a:lnTo>
              </a:path>
            </a:pathLst>
          </a:custGeom>
          <a:ln w="7620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4" name="object 804"/>
          <p:cNvSpPr/>
          <p:nvPr/>
        </p:nvSpPr>
        <p:spPr>
          <a:xfrm>
            <a:off x="3352800" y="3101339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20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5" name="object 805"/>
          <p:cNvSpPr/>
          <p:nvPr/>
        </p:nvSpPr>
        <p:spPr>
          <a:xfrm>
            <a:off x="3152139" y="3105150"/>
            <a:ext cx="285750" cy="7620"/>
          </a:xfrm>
          <a:custGeom>
            <a:avLst/>
            <a:gdLst/>
            <a:ahLst/>
            <a:cxnLst/>
            <a:rect l="l" t="t" r="r" b="b"/>
            <a:pathLst>
              <a:path w="285750" h="7619">
                <a:moveTo>
                  <a:pt x="86493" y="0"/>
                </a:moveTo>
                <a:lnTo>
                  <a:pt x="0" y="0"/>
                </a:lnTo>
                <a:lnTo>
                  <a:pt x="304" y="7620"/>
                </a:lnTo>
                <a:lnTo>
                  <a:pt x="86677" y="7620"/>
                </a:lnTo>
                <a:lnTo>
                  <a:pt x="86360" y="2539"/>
                </a:lnTo>
                <a:lnTo>
                  <a:pt x="86493" y="0"/>
                </a:lnTo>
                <a:close/>
              </a:path>
              <a:path w="285750" h="7619">
                <a:moveTo>
                  <a:pt x="285750" y="0"/>
                </a:moveTo>
                <a:lnTo>
                  <a:pt x="200660" y="0"/>
                </a:lnTo>
                <a:lnTo>
                  <a:pt x="200660" y="7620"/>
                </a:lnTo>
                <a:lnTo>
                  <a:pt x="285750" y="7620"/>
                </a:lnTo>
                <a:lnTo>
                  <a:pt x="285750" y="0"/>
                </a:lnTo>
                <a:close/>
              </a:path>
            </a:pathLst>
          </a:custGeom>
          <a:solidFill>
            <a:srgbClr val="DEA5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6" name="object 806"/>
          <p:cNvSpPr/>
          <p:nvPr/>
        </p:nvSpPr>
        <p:spPr>
          <a:xfrm>
            <a:off x="3152444" y="3116579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848" y="0"/>
                </a:lnTo>
              </a:path>
            </a:pathLst>
          </a:custGeom>
          <a:ln w="7619">
            <a:solidFill>
              <a:srgbClr val="DDA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7" name="object 807"/>
          <p:cNvSpPr/>
          <p:nvPr/>
        </p:nvSpPr>
        <p:spPr>
          <a:xfrm>
            <a:off x="3352800" y="3116579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19">
            <a:solidFill>
              <a:srgbClr val="DDA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8" name="object 808"/>
          <p:cNvSpPr/>
          <p:nvPr/>
        </p:nvSpPr>
        <p:spPr>
          <a:xfrm>
            <a:off x="3152749" y="3123564"/>
            <a:ext cx="86995" cy="0"/>
          </a:xfrm>
          <a:custGeom>
            <a:avLst/>
            <a:gdLst/>
            <a:ahLst/>
            <a:cxnLst/>
            <a:rect l="l" t="t" r="r" b="b"/>
            <a:pathLst>
              <a:path w="86994">
                <a:moveTo>
                  <a:pt x="0" y="0"/>
                </a:moveTo>
                <a:lnTo>
                  <a:pt x="86941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9" name="object 809"/>
          <p:cNvSpPr/>
          <p:nvPr/>
        </p:nvSpPr>
        <p:spPr>
          <a:xfrm>
            <a:off x="3352800" y="3123564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0" name="object 810"/>
          <p:cNvSpPr/>
          <p:nvPr/>
        </p:nvSpPr>
        <p:spPr>
          <a:xfrm>
            <a:off x="3153003" y="3126739"/>
            <a:ext cx="285115" cy="7620"/>
          </a:xfrm>
          <a:custGeom>
            <a:avLst/>
            <a:gdLst/>
            <a:ahLst/>
            <a:cxnLst/>
            <a:rect l="l" t="t" r="r" b="b"/>
            <a:pathLst>
              <a:path w="285114" h="7619">
                <a:moveTo>
                  <a:pt x="86687" y="0"/>
                </a:moveTo>
                <a:lnTo>
                  <a:pt x="0" y="0"/>
                </a:lnTo>
                <a:lnTo>
                  <a:pt x="304" y="7620"/>
                </a:lnTo>
                <a:lnTo>
                  <a:pt x="86766" y="7620"/>
                </a:lnTo>
                <a:lnTo>
                  <a:pt x="86687" y="0"/>
                </a:lnTo>
                <a:close/>
              </a:path>
              <a:path w="285114" h="7619">
                <a:moveTo>
                  <a:pt x="284886" y="0"/>
                </a:moveTo>
                <a:lnTo>
                  <a:pt x="199796" y="0"/>
                </a:lnTo>
                <a:lnTo>
                  <a:pt x="199796" y="3810"/>
                </a:lnTo>
                <a:lnTo>
                  <a:pt x="199288" y="7620"/>
                </a:lnTo>
                <a:lnTo>
                  <a:pt x="284886" y="7620"/>
                </a:lnTo>
                <a:lnTo>
                  <a:pt x="284886" y="0"/>
                </a:lnTo>
                <a:close/>
              </a:path>
            </a:pathLst>
          </a:custGeom>
          <a:solidFill>
            <a:srgbClr val="DB9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1" name="object 811"/>
          <p:cNvSpPr/>
          <p:nvPr/>
        </p:nvSpPr>
        <p:spPr>
          <a:xfrm>
            <a:off x="3153308" y="3134360"/>
            <a:ext cx="285115" cy="7620"/>
          </a:xfrm>
          <a:custGeom>
            <a:avLst/>
            <a:gdLst/>
            <a:ahLst/>
            <a:cxnLst/>
            <a:rect l="l" t="t" r="r" b="b"/>
            <a:pathLst>
              <a:path w="285114" h="7619">
                <a:moveTo>
                  <a:pt x="86461" y="0"/>
                </a:moveTo>
                <a:lnTo>
                  <a:pt x="0" y="0"/>
                </a:lnTo>
                <a:lnTo>
                  <a:pt x="322" y="7619"/>
                </a:lnTo>
                <a:lnTo>
                  <a:pt x="86461" y="7619"/>
                </a:lnTo>
                <a:lnTo>
                  <a:pt x="86461" y="0"/>
                </a:lnTo>
                <a:close/>
              </a:path>
              <a:path w="285114" h="7619">
                <a:moveTo>
                  <a:pt x="284581" y="0"/>
                </a:moveTo>
                <a:lnTo>
                  <a:pt x="198983" y="0"/>
                </a:lnTo>
                <a:lnTo>
                  <a:pt x="197967" y="7619"/>
                </a:lnTo>
                <a:lnTo>
                  <a:pt x="284139" y="7619"/>
                </a:lnTo>
                <a:lnTo>
                  <a:pt x="284581" y="2539"/>
                </a:lnTo>
                <a:lnTo>
                  <a:pt x="284581" y="0"/>
                </a:lnTo>
                <a:close/>
              </a:path>
            </a:pathLst>
          </a:custGeom>
          <a:solidFill>
            <a:srgbClr val="DA9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2" name="object 812"/>
          <p:cNvSpPr/>
          <p:nvPr/>
        </p:nvSpPr>
        <p:spPr>
          <a:xfrm>
            <a:off x="3153630" y="3141979"/>
            <a:ext cx="283845" cy="6350"/>
          </a:xfrm>
          <a:custGeom>
            <a:avLst/>
            <a:gdLst/>
            <a:ahLst/>
            <a:cxnLst/>
            <a:rect l="l" t="t" r="r" b="b"/>
            <a:pathLst>
              <a:path w="283845" h="6350">
                <a:moveTo>
                  <a:pt x="86139" y="0"/>
                </a:moveTo>
                <a:lnTo>
                  <a:pt x="0" y="0"/>
                </a:lnTo>
                <a:lnTo>
                  <a:pt x="276" y="6350"/>
                </a:lnTo>
                <a:lnTo>
                  <a:pt x="86320" y="6350"/>
                </a:lnTo>
                <a:lnTo>
                  <a:pt x="86139" y="5080"/>
                </a:lnTo>
                <a:lnTo>
                  <a:pt x="86139" y="0"/>
                </a:lnTo>
                <a:close/>
              </a:path>
              <a:path w="283845" h="6350">
                <a:moveTo>
                  <a:pt x="283817" y="0"/>
                </a:moveTo>
                <a:lnTo>
                  <a:pt x="197645" y="0"/>
                </a:lnTo>
                <a:lnTo>
                  <a:pt x="196798" y="6350"/>
                </a:lnTo>
                <a:lnTo>
                  <a:pt x="283265" y="6350"/>
                </a:lnTo>
                <a:lnTo>
                  <a:pt x="283817" y="0"/>
                </a:lnTo>
                <a:close/>
              </a:path>
            </a:pathLst>
          </a:custGeom>
          <a:solidFill>
            <a:srgbClr val="D999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3" name="object 813"/>
          <p:cNvSpPr/>
          <p:nvPr/>
        </p:nvSpPr>
        <p:spPr>
          <a:xfrm>
            <a:off x="3153906" y="3148329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10" h="7619">
                <a:moveTo>
                  <a:pt x="86044" y="0"/>
                </a:moveTo>
                <a:lnTo>
                  <a:pt x="0" y="0"/>
                </a:lnTo>
                <a:lnTo>
                  <a:pt x="331" y="7620"/>
                </a:lnTo>
                <a:lnTo>
                  <a:pt x="87133" y="7620"/>
                </a:lnTo>
                <a:lnTo>
                  <a:pt x="86044" y="0"/>
                </a:lnTo>
                <a:close/>
              </a:path>
              <a:path w="283210" h="7619">
                <a:moveTo>
                  <a:pt x="282989" y="0"/>
                </a:moveTo>
                <a:lnTo>
                  <a:pt x="196522" y="0"/>
                </a:lnTo>
                <a:lnTo>
                  <a:pt x="196353" y="1270"/>
                </a:lnTo>
                <a:lnTo>
                  <a:pt x="196353" y="7620"/>
                </a:lnTo>
                <a:lnTo>
                  <a:pt x="282326" y="7620"/>
                </a:lnTo>
                <a:lnTo>
                  <a:pt x="282989" y="0"/>
                </a:lnTo>
                <a:close/>
              </a:path>
            </a:pathLst>
          </a:custGeom>
          <a:solidFill>
            <a:srgbClr val="D997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4" name="object 814"/>
          <p:cNvSpPr/>
          <p:nvPr/>
        </p:nvSpPr>
        <p:spPr>
          <a:xfrm>
            <a:off x="3154238" y="3155950"/>
            <a:ext cx="282575" cy="7620"/>
          </a:xfrm>
          <a:custGeom>
            <a:avLst/>
            <a:gdLst/>
            <a:ahLst/>
            <a:cxnLst/>
            <a:rect l="l" t="t" r="r" b="b"/>
            <a:pathLst>
              <a:path w="282575" h="7619">
                <a:moveTo>
                  <a:pt x="86801" y="0"/>
                </a:moveTo>
                <a:lnTo>
                  <a:pt x="0" y="0"/>
                </a:lnTo>
                <a:lnTo>
                  <a:pt x="331" y="7620"/>
                </a:lnTo>
                <a:lnTo>
                  <a:pt x="86801" y="7620"/>
                </a:lnTo>
                <a:lnTo>
                  <a:pt x="86801" y="0"/>
                </a:lnTo>
                <a:close/>
              </a:path>
              <a:path w="282575" h="7619">
                <a:moveTo>
                  <a:pt x="281995" y="0"/>
                </a:moveTo>
                <a:lnTo>
                  <a:pt x="196021" y="0"/>
                </a:lnTo>
                <a:lnTo>
                  <a:pt x="196021" y="3810"/>
                </a:lnTo>
                <a:lnTo>
                  <a:pt x="195477" y="7620"/>
                </a:lnTo>
                <a:lnTo>
                  <a:pt x="281332" y="7620"/>
                </a:lnTo>
                <a:lnTo>
                  <a:pt x="281995" y="0"/>
                </a:lnTo>
                <a:close/>
              </a:path>
            </a:pathLst>
          </a:custGeom>
          <a:solidFill>
            <a:srgbClr val="D895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5" name="object 815"/>
          <p:cNvSpPr/>
          <p:nvPr/>
        </p:nvSpPr>
        <p:spPr>
          <a:xfrm>
            <a:off x="3154569" y="3163570"/>
            <a:ext cx="281305" cy="6350"/>
          </a:xfrm>
          <a:custGeom>
            <a:avLst/>
            <a:gdLst/>
            <a:ahLst/>
            <a:cxnLst/>
            <a:rect l="l" t="t" r="r" b="b"/>
            <a:pathLst>
              <a:path w="281304" h="6350">
                <a:moveTo>
                  <a:pt x="86470" y="0"/>
                </a:moveTo>
                <a:lnTo>
                  <a:pt x="0" y="0"/>
                </a:lnTo>
                <a:lnTo>
                  <a:pt x="110" y="2539"/>
                </a:lnTo>
                <a:lnTo>
                  <a:pt x="629" y="6350"/>
                </a:lnTo>
                <a:lnTo>
                  <a:pt x="87317" y="6350"/>
                </a:lnTo>
                <a:lnTo>
                  <a:pt x="86470" y="1269"/>
                </a:lnTo>
                <a:lnTo>
                  <a:pt x="86470" y="0"/>
                </a:lnTo>
                <a:close/>
              </a:path>
              <a:path w="281304" h="6350">
                <a:moveTo>
                  <a:pt x="281001" y="0"/>
                </a:moveTo>
                <a:lnTo>
                  <a:pt x="195146" y="0"/>
                </a:lnTo>
                <a:lnTo>
                  <a:pt x="194420" y="5079"/>
                </a:lnTo>
                <a:lnTo>
                  <a:pt x="194420" y="6350"/>
                </a:lnTo>
                <a:lnTo>
                  <a:pt x="280429" y="6350"/>
                </a:lnTo>
                <a:lnTo>
                  <a:pt x="281001" y="0"/>
                </a:lnTo>
                <a:close/>
              </a:path>
            </a:pathLst>
          </a:custGeom>
          <a:solidFill>
            <a:srgbClr val="D792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6" name="object 816"/>
          <p:cNvSpPr/>
          <p:nvPr/>
        </p:nvSpPr>
        <p:spPr>
          <a:xfrm>
            <a:off x="3155199" y="3169920"/>
            <a:ext cx="280035" cy="7620"/>
          </a:xfrm>
          <a:custGeom>
            <a:avLst/>
            <a:gdLst/>
            <a:ahLst/>
            <a:cxnLst/>
            <a:rect l="l" t="t" r="r" b="b"/>
            <a:pathLst>
              <a:path w="280035" h="7619">
                <a:moveTo>
                  <a:pt x="86687" y="0"/>
                </a:moveTo>
                <a:lnTo>
                  <a:pt x="0" y="0"/>
                </a:lnTo>
                <a:lnTo>
                  <a:pt x="1039" y="7619"/>
                </a:lnTo>
                <a:lnTo>
                  <a:pt x="87957" y="7619"/>
                </a:lnTo>
                <a:lnTo>
                  <a:pt x="86687" y="0"/>
                </a:lnTo>
                <a:close/>
              </a:path>
              <a:path w="280035" h="7619">
                <a:moveTo>
                  <a:pt x="279799" y="0"/>
                </a:moveTo>
                <a:lnTo>
                  <a:pt x="193790" y="0"/>
                </a:lnTo>
                <a:lnTo>
                  <a:pt x="193790" y="5079"/>
                </a:lnTo>
                <a:lnTo>
                  <a:pt x="193427" y="7619"/>
                </a:lnTo>
                <a:lnTo>
                  <a:pt x="279108" y="7619"/>
                </a:lnTo>
                <a:lnTo>
                  <a:pt x="279799" y="0"/>
                </a:lnTo>
                <a:close/>
              </a:path>
            </a:pathLst>
          </a:custGeom>
          <a:solidFill>
            <a:srgbClr val="D690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7" name="object 817"/>
          <p:cNvSpPr/>
          <p:nvPr/>
        </p:nvSpPr>
        <p:spPr>
          <a:xfrm>
            <a:off x="3156238" y="3177539"/>
            <a:ext cx="278130" cy="7620"/>
          </a:xfrm>
          <a:custGeom>
            <a:avLst/>
            <a:gdLst/>
            <a:ahLst/>
            <a:cxnLst/>
            <a:rect l="l" t="t" r="r" b="b"/>
            <a:pathLst>
              <a:path w="278129" h="7619">
                <a:moveTo>
                  <a:pt x="86918" y="0"/>
                </a:moveTo>
                <a:lnTo>
                  <a:pt x="0" y="0"/>
                </a:lnTo>
                <a:lnTo>
                  <a:pt x="1039" y="7620"/>
                </a:lnTo>
                <a:lnTo>
                  <a:pt x="87341" y="7620"/>
                </a:lnTo>
                <a:lnTo>
                  <a:pt x="87341" y="2539"/>
                </a:lnTo>
                <a:lnTo>
                  <a:pt x="86918" y="0"/>
                </a:lnTo>
                <a:close/>
              </a:path>
              <a:path w="278129" h="7619">
                <a:moveTo>
                  <a:pt x="278069" y="0"/>
                </a:moveTo>
                <a:lnTo>
                  <a:pt x="192388" y="0"/>
                </a:lnTo>
                <a:lnTo>
                  <a:pt x="191481" y="6350"/>
                </a:lnTo>
                <a:lnTo>
                  <a:pt x="191269" y="7620"/>
                </a:lnTo>
                <a:lnTo>
                  <a:pt x="277378" y="7620"/>
                </a:lnTo>
                <a:lnTo>
                  <a:pt x="278069" y="0"/>
                </a:lnTo>
                <a:close/>
              </a:path>
            </a:pathLst>
          </a:custGeom>
          <a:solidFill>
            <a:srgbClr val="D58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8" name="object 818"/>
          <p:cNvSpPr/>
          <p:nvPr/>
        </p:nvSpPr>
        <p:spPr>
          <a:xfrm>
            <a:off x="3157277" y="3185160"/>
            <a:ext cx="276860" cy="6350"/>
          </a:xfrm>
          <a:custGeom>
            <a:avLst/>
            <a:gdLst/>
            <a:ahLst/>
            <a:cxnLst/>
            <a:rect l="l" t="t" r="r" b="b"/>
            <a:pathLst>
              <a:path w="276860" h="6350">
                <a:moveTo>
                  <a:pt x="86302" y="0"/>
                </a:moveTo>
                <a:lnTo>
                  <a:pt x="0" y="0"/>
                </a:lnTo>
                <a:lnTo>
                  <a:pt x="865" y="6350"/>
                </a:lnTo>
                <a:lnTo>
                  <a:pt x="86937" y="6350"/>
                </a:lnTo>
                <a:lnTo>
                  <a:pt x="86302" y="2539"/>
                </a:lnTo>
                <a:lnTo>
                  <a:pt x="86302" y="0"/>
                </a:lnTo>
                <a:close/>
              </a:path>
              <a:path w="276860" h="6350">
                <a:moveTo>
                  <a:pt x="276338" y="0"/>
                </a:moveTo>
                <a:lnTo>
                  <a:pt x="190230" y="0"/>
                </a:lnTo>
                <a:lnTo>
                  <a:pt x="189172" y="6350"/>
                </a:lnTo>
                <a:lnTo>
                  <a:pt x="275762" y="6350"/>
                </a:lnTo>
                <a:lnTo>
                  <a:pt x="276338" y="0"/>
                </a:lnTo>
                <a:close/>
              </a:path>
            </a:pathLst>
          </a:custGeom>
          <a:solidFill>
            <a:srgbClr val="D48B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9" name="object 819"/>
          <p:cNvSpPr/>
          <p:nvPr/>
        </p:nvSpPr>
        <p:spPr>
          <a:xfrm>
            <a:off x="3158143" y="3191510"/>
            <a:ext cx="274955" cy="7620"/>
          </a:xfrm>
          <a:custGeom>
            <a:avLst/>
            <a:gdLst/>
            <a:ahLst/>
            <a:cxnLst/>
            <a:rect l="l" t="t" r="r" b="b"/>
            <a:pathLst>
              <a:path w="274954" h="7619">
                <a:moveTo>
                  <a:pt x="86071" y="0"/>
                </a:moveTo>
                <a:lnTo>
                  <a:pt x="0" y="0"/>
                </a:lnTo>
                <a:lnTo>
                  <a:pt x="346" y="2539"/>
                </a:lnTo>
                <a:lnTo>
                  <a:pt x="1108" y="7619"/>
                </a:lnTo>
                <a:lnTo>
                  <a:pt x="87658" y="7619"/>
                </a:lnTo>
                <a:lnTo>
                  <a:pt x="86706" y="3810"/>
                </a:lnTo>
                <a:lnTo>
                  <a:pt x="86071" y="0"/>
                </a:lnTo>
                <a:close/>
              </a:path>
              <a:path w="274954" h="7619">
                <a:moveTo>
                  <a:pt x="274896" y="0"/>
                </a:moveTo>
                <a:lnTo>
                  <a:pt x="188306" y="0"/>
                </a:lnTo>
                <a:lnTo>
                  <a:pt x="186782" y="7619"/>
                </a:lnTo>
                <a:lnTo>
                  <a:pt x="273904" y="7619"/>
                </a:lnTo>
                <a:lnTo>
                  <a:pt x="274666" y="2539"/>
                </a:lnTo>
                <a:lnTo>
                  <a:pt x="274896" y="0"/>
                </a:lnTo>
                <a:close/>
              </a:path>
            </a:pathLst>
          </a:custGeom>
          <a:solidFill>
            <a:srgbClr val="D489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0" name="object 820"/>
          <p:cNvSpPr/>
          <p:nvPr/>
        </p:nvSpPr>
        <p:spPr>
          <a:xfrm>
            <a:off x="3159251" y="3199129"/>
            <a:ext cx="273050" cy="7620"/>
          </a:xfrm>
          <a:custGeom>
            <a:avLst/>
            <a:gdLst/>
            <a:ahLst/>
            <a:cxnLst/>
            <a:rect l="l" t="t" r="r" b="b"/>
            <a:pathLst>
              <a:path w="273050" h="7619">
                <a:moveTo>
                  <a:pt x="86550" y="0"/>
                </a:moveTo>
                <a:lnTo>
                  <a:pt x="0" y="0"/>
                </a:lnTo>
                <a:lnTo>
                  <a:pt x="1143" y="7620"/>
                </a:lnTo>
                <a:lnTo>
                  <a:pt x="87926" y="7620"/>
                </a:lnTo>
                <a:lnTo>
                  <a:pt x="86868" y="1270"/>
                </a:lnTo>
                <a:lnTo>
                  <a:pt x="86550" y="0"/>
                </a:lnTo>
                <a:close/>
              </a:path>
              <a:path w="273050" h="7619">
                <a:moveTo>
                  <a:pt x="272796" y="0"/>
                </a:moveTo>
                <a:lnTo>
                  <a:pt x="185674" y="0"/>
                </a:lnTo>
                <a:lnTo>
                  <a:pt x="184658" y="5080"/>
                </a:lnTo>
                <a:lnTo>
                  <a:pt x="184023" y="7620"/>
                </a:lnTo>
                <a:lnTo>
                  <a:pt x="271652" y="7620"/>
                </a:lnTo>
                <a:lnTo>
                  <a:pt x="272796" y="0"/>
                </a:lnTo>
                <a:close/>
              </a:path>
            </a:pathLst>
          </a:custGeom>
          <a:solidFill>
            <a:srgbClr val="D387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1" name="object 821"/>
          <p:cNvSpPr/>
          <p:nvPr/>
        </p:nvSpPr>
        <p:spPr>
          <a:xfrm>
            <a:off x="3160395" y="3206750"/>
            <a:ext cx="270510" cy="6350"/>
          </a:xfrm>
          <a:custGeom>
            <a:avLst/>
            <a:gdLst/>
            <a:ahLst/>
            <a:cxnLst/>
            <a:rect l="l" t="t" r="r" b="b"/>
            <a:pathLst>
              <a:path w="270510" h="6350">
                <a:moveTo>
                  <a:pt x="86783" y="0"/>
                </a:moveTo>
                <a:lnTo>
                  <a:pt x="0" y="0"/>
                </a:lnTo>
                <a:lnTo>
                  <a:pt x="952" y="6350"/>
                </a:lnTo>
                <a:lnTo>
                  <a:pt x="88265" y="6350"/>
                </a:lnTo>
                <a:lnTo>
                  <a:pt x="86994" y="1270"/>
                </a:lnTo>
                <a:lnTo>
                  <a:pt x="86783" y="0"/>
                </a:lnTo>
                <a:close/>
              </a:path>
              <a:path w="270510" h="6350">
                <a:moveTo>
                  <a:pt x="270509" y="0"/>
                </a:moveTo>
                <a:lnTo>
                  <a:pt x="182880" y="0"/>
                </a:lnTo>
                <a:lnTo>
                  <a:pt x="182244" y="2539"/>
                </a:lnTo>
                <a:lnTo>
                  <a:pt x="180720" y="6350"/>
                </a:lnTo>
                <a:lnTo>
                  <a:pt x="269557" y="6350"/>
                </a:lnTo>
                <a:lnTo>
                  <a:pt x="270509" y="0"/>
                </a:lnTo>
                <a:close/>
              </a:path>
            </a:pathLst>
          </a:custGeom>
          <a:solidFill>
            <a:srgbClr val="D284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2" name="object 822"/>
          <p:cNvSpPr/>
          <p:nvPr/>
        </p:nvSpPr>
        <p:spPr>
          <a:xfrm>
            <a:off x="3161347" y="3213100"/>
            <a:ext cx="268605" cy="7620"/>
          </a:xfrm>
          <a:custGeom>
            <a:avLst/>
            <a:gdLst/>
            <a:ahLst/>
            <a:cxnLst/>
            <a:rect l="l" t="t" r="r" b="b"/>
            <a:pathLst>
              <a:path w="268604" h="7619">
                <a:moveTo>
                  <a:pt x="87312" y="0"/>
                </a:moveTo>
                <a:lnTo>
                  <a:pt x="0" y="0"/>
                </a:lnTo>
                <a:lnTo>
                  <a:pt x="952" y="6350"/>
                </a:lnTo>
                <a:lnTo>
                  <a:pt x="1206" y="7620"/>
                </a:lnTo>
                <a:lnTo>
                  <a:pt x="89852" y="7620"/>
                </a:lnTo>
                <a:lnTo>
                  <a:pt x="87312" y="0"/>
                </a:lnTo>
                <a:close/>
              </a:path>
              <a:path w="268604" h="7619">
                <a:moveTo>
                  <a:pt x="268604" y="0"/>
                </a:moveTo>
                <a:lnTo>
                  <a:pt x="179768" y="0"/>
                </a:lnTo>
                <a:lnTo>
                  <a:pt x="178752" y="2539"/>
                </a:lnTo>
                <a:lnTo>
                  <a:pt x="178752" y="7620"/>
                </a:lnTo>
                <a:lnTo>
                  <a:pt x="267398" y="7620"/>
                </a:lnTo>
                <a:lnTo>
                  <a:pt x="267652" y="6350"/>
                </a:lnTo>
                <a:lnTo>
                  <a:pt x="268604" y="0"/>
                </a:lnTo>
                <a:close/>
              </a:path>
            </a:pathLst>
          </a:custGeom>
          <a:solidFill>
            <a:srgbClr val="D18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3" name="object 823"/>
          <p:cNvSpPr/>
          <p:nvPr/>
        </p:nvSpPr>
        <p:spPr>
          <a:xfrm>
            <a:off x="3162554" y="3220720"/>
            <a:ext cx="266700" cy="7620"/>
          </a:xfrm>
          <a:custGeom>
            <a:avLst/>
            <a:gdLst/>
            <a:ahLst/>
            <a:cxnLst/>
            <a:rect l="l" t="t" r="r" b="b"/>
            <a:pathLst>
              <a:path w="266700" h="7619">
                <a:moveTo>
                  <a:pt x="88646" y="0"/>
                </a:moveTo>
                <a:lnTo>
                  <a:pt x="0" y="0"/>
                </a:lnTo>
                <a:lnTo>
                  <a:pt x="1523" y="7619"/>
                </a:lnTo>
                <a:lnTo>
                  <a:pt x="91820" y="7619"/>
                </a:lnTo>
                <a:lnTo>
                  <a:pt x="89916" y="3809"/>
                </a:lnTo>
                <a:lnTo>
                  <a:pt x="88646" y="0"/>
                </a:lnTo>
                <a:close/>
              </a:path>
              <a:path w="266700" h="7619">
                <a:moveTo>
                  <a:pt x="266192" y="0"/>
                </a:moveTo>
                <a:lnTo>
                  <a:pt x="177545" y="0"/>
                </a:lnTo>
                <a:lnTo>
                  <a:pt x="175006" y="5079"/>
                </a:lnTo>
                <a:lnTo>
                  <a:pt x="173990" y="7619"/>
                </a:lnTo>
                <a:lnTo>
                  <a:pt x="264668" y="7619"/>
                </a:lnTo>
                <a:lnTo>
                  <a:pt x="266192" y="0"/>
                </a:lnTo>
                <a:close/>
              </a:path>
            </a:pathLst>
          </a:custGeom>
          <a:solidFill>
            <a:srgbClr val="D080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4" name="object 824"/>
          <p:cNvSpPr/>
          <p:nvPr/>
        </p:nvSpPr>
        <p:spPr>
          <a:xfrm>
            <a:off x="3164077" y="3228339"/>
            <a:ext cx="263525" cy="6350"/>
          </a:xfrm>
          <a:custGeom>
            <a:avLst/>
            <a:gdLst/>
            <a:ahLst/>
            <a:cxnLst/>
            <a:rect l="l" t="t" r="r" b="b"/>
            <a:pathLst>
              <a:path w="263525" h="6350">
                <a:moveTo>
                  <a:pt x="90297" y="0"/>
                </a:moveTo>
                <a:lnTo>
                  <a:pt x="0" y="0"/>
                </a:lnTo>
                <a:lnTo>
                  <a:pt x="1270" y="6350"/>
                </a:lnTo>
                <a:lnTo>
                  <a:pt x="92201" y="6350"/>
                </a:lnTo>
                <a:lnTo>
                  <a:pt x="90932" y="1270"/>
                </a:lnTo>
                <a:lnTo>
                  <a:pt x="90297" y="0"/>
                </a:lnTo>
                <a:close/>
              </a:path>
              <a:path w="263525" h="6350">
                <a:moveTo>
                  <a:pt x="263144" y="0"/>
                </a:moveTo>
                <a:lnTo>
                  <a:pt x="172466" y="0"/>
                </a:lnTo>
                <a:lnTo>
                  <a:pt x="170942" y="3810"/>
                </a:lnTo>
                <a:lnTo>
                  <a:pt x="170095" y="6350"/>
                </a:lnTo>
                <a:lnTo>
                  <a:pt x="261874" y="6350"/>
                </a:lnTo>
                <a:lnTo>
                  <a:pt x="263144" y="0"/>
                </a:lnTo>
                <a:close/>
              </a:path>
            </a:pathLst>
          </a:custGeom>
          <a:solidFill>
            <a:srgbClr val="CF7D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5" name="object 825"/>
          <p:cNvSpPr/>
          <p:nvPr/>
        </p:nvSpPr>
        <p:spPr>
          <a:xfrm>
            <a:off x="3165348" y="3234689"/>
            <a:ext cx="260985" cy="7620"/>
          </a:xfrm>
          <a:custGeom>
            <a:avLst/>
            <a:gdLst/>
            <a:ahLst/>
            <a:cxnLst/>
            <a:rect l="l" t="t" r="r" b="b"/>
            <a:pathLst>
              <a:path w="260985" h="7619">
                <a:moveTo>
                  <a:pt x="90931" y="0"/>
                </a:moveTo>
                <a:lnTo>
                  <a:pt x="0" y="0"/>
                </a:lnTo>
                <a:lnTo>
                  <a:pt x="1524" y="7620"/>
                </a:lnTo>
                <a:lnTo>
                  <a:pt x="94741" y="7620"/>
                </a:lnTo>
                <a:lnTo>
                  <a:pt x="92201" y="3810"/>
                </a:lnTo>
                <a:lnTo>
                  <a:pt x="90931" y="0"/>
                </a:lnTo>
                <a:close/>
              </a:path>
              <a:path w="260985" h="7619">
                <a:moveTo>
                  <a:pt x="260603" y="0"/>
                </a:moveTo>
                <a:lnTo>
                  <a:pt x="168825" y="0"/>
                </a:lnTo>
                <a:lnTo>
                  <a:pt x="168401" y="1270"/>
                </a:lnTo>
                <a:lnTo>
                  <a:pt x="165862" y="3810"/>
                </a:lnTo>
                <a:lnTo>
                  <a:pt x="164909" y="7620"/>
                </a:lnTo>
                <a:lnTo>
                  <a:pt x="259080" y="7620"/>
                </a:lnTo>
                <a:lnTo>
                  <a:pt x="260603" y="0"/>
                </a:lnTo>
                <a:close/>
              </a:path>
            </a:pathLst>
          </a:custGeom>
          <a:solidFill>
            <a:srgbClr val="CE7B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6" name="object 826"/>
          <p:cNvSpPr/>
          <p:nvPr/>
        </p:nvSpPr>
        <p:spPr>
          <a:xfrm>
            <a:off x="3166872" y="3242310"/>
            <a:ext cx="257810" cy="7620"/>
          </a:xfrm>
          <a:custGeom>
            <a:avLst/>
            <a:gdLst/>
            <a:ahLst/>
            <a:cxnLst/>
            <a:rect l="l" t="t" r="r" b="b"/>
            <a:pathLst>
              <a:path w="257810" h="7619">
                <a:moveTo>
                  <a:pt x="93217" y="0"/>
                </a:moveTo>
                <a:lnTo>
                  <a:pt x="0" y="0"/>
                </a:lnTo>
                <a:lnTo>
                  <a:pt x="507" y="2539"/>
                </a:lnTo>
                <a:lnTo>
                  <a:pt x="2201" y="7619"/>
                </a:lnTo>
                <a:lnTo>
                  <a:pt x="99567" y="7619"/>
                </a:lnTo>
                <a:lnTo>
                  <a:pt x="98298" y="6350"/>
                </a:lnTo>
                <a:lnTo>
                  <a:pt x="97027" y="3810"/>
                </a:lnTo>
                <a:lnTo>
                  <a:pt x="93217" y="0"/>
                </a:lnTo>
                <a:close/>
              </a:path>
              <a:path w="257810" h="7619">
                <a:moveTo>
                  <a:pt x="257556" y="0"/>
                </a:moveTo>
                <a:lnTo>
                  <a:pt x="163385" y="0"/>
                </a:lnTo>
                <a:lnTo>
                  <a:pt x="163067" y="1269"/>
                </a:lnTo>
                <a:lnTo>
                  <a:pt x="160527" y="5079"/>
                </a:lnTo>
                <a:lnTo>
                  <a:pt x="157987" y="7619"/>
                </a:lnTo>
                <a:lnTo>
                  <a:pt x="255354" y="7619"/>
                </a:lnTo>
                <a:lnTo>
                  <a:pt x="257048" y="2539"/>
                </a:lnTo>
                <a:lnTo>
                  <a:pt x="257556" y="0"/>
                </a:lnTo>
                <a:close/>
              </a:path>
            </a:pathLst>
          </a:custGeom>
          <a:solidFill>
            <a:srgbClr val="CE79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7" name="object 827"/>
          <p:cNvSpPr/>
          <p:nvPr/>
        </p:nvSpPr>
        <p:spPr>
          <a:xfrm>
            <a:off x="3169073" y="3249929"/>
            <a:ext cx="253365" cy="7620"/>
          </a:xfrm>
          <a:custGeom>
            <a:avLst/>
            <a:gdLst/>
            <a:ahLst/>
            <a:cxnLst/>
            <a:rect l="l" t="t" r="r" b="b"/>
            <a:pathLst>
              <a:path w="253364" h="7620">
                <a:moveTo>
                  <a:pt x="97366" y="0"/>
                </a:moveTo>
                <a:lnTo>
                  <a:pt x="0" y="0"/>
                </a:lnTo>
                <a:lnTo>
                  <a:pt x="2116" y="6350"/>
                </a:lnTo>
                <a:lnTo>
                  <a:pt x="2592" y="7620"/>
                </a:lnTo>
                <a:lnTo>
                  <a:pt x="105621" y="7620"/>
                </a:lnTo>
                <a:lnTo>
                  <a:pt x="103716" y="6350"/>
                </a:lnTo>
                <a:lnTo>
                  <a:pt x="97366" y="0"/>
                </a:lnTo>
                <a:close/>
              </a:path>
              <a:path w="253364" h="7620">
                <a:moveTo>
                  <a:pt x="253153" y="0"/>
                </a:moveTo>
                <a:lnTo>
                  <a:pt x="155786" y="0"/>
                </a:lnTo>
                <a:lnTo>
                  <a:pt x="153246" y="1270"/>
                </a:lnTo>
                <a:lnTo>
                  <a:pt x="150706" y="5080"/>
                </a:lnTo>
                <a:lnTo>
                  <a:pt x="148166" y="7620"/>
                </a:lnTo>
                <a:lnTo>
                  <a:pt x="250560" y="7620"/>
                </a:lnTo>
                <a:lnTo>
                  <a:pt x="251036" y="6350"/>
                </a:lnTo>
                <a:lnTo>
                  <a:pt x="253153" y="0"/>
                </a:lnTo>
                <a:close/>
              </a:path>
            </a:pathLst>
          </a:custGeom>
          <a:solidFill>
            <a:srgbClr val="CD76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8" name="object 828"/>
          <p:cNvSpPr/>
          <p:nvPr/>
        </p:nvSpPr>
        <p:spPr>
          <a:xfrm>
            <a:off x="3171666" y="3257550"/>
            <a:ext cx="248285" cy="6350"/>
          </a:xfrm>
          <a:custGeom>
            <a:avLst/>
            <a:gdLst/>
            <a:ahLst/>
            <a:cxnLst/>
            <a:rect l="l" t="t" r="r" b="b"/>
            <a:pathLst>
              <a:path w="248285" h="6350">
                <a:moveTo>
                  <a:pt x="103028" y="0"/>
                </a:moveTo>
                <a:lnTo>
                  <a:pt x="0" y="0"/>
                </a:lnTo>
                <a:lnTo>
                  <a:pt x="2381" y="6350"/>
                </a:lnTo>
                <a:lnTo>
                  <a:pt x="115093" y="6350"/>
                </a:lnTo>
                <a:lnTo>
                  <a:pt x="111283" y="5079"/>
                </a:lnTo>
                <a:lnTo>
                  <a:pt x="106203" y="2539"/>
                </a:lnTo>
                <a:lnTo>
                  <a:pt x="104933" y="1270"/>
                </a:lnTo>
                <a:lnTo>
                  <a:pt x="103028" y="0"/>
                </a:lnTo>
                <a:close/>
              </a:path>
              <a:path w="248285" h="6350">
                <a:moveTo>
                  <a:pt x="247967" y="0"/>
                </a:moveTo>
                <a:lnTo>
                  <a:pt x="145573" y="0"/>
                </a:lnTo>
                <a:lnTo>
                  <a:pt x="132873" y="6350"/>
                </a:lnTo>
                <a:lnTo>
                  <a:pt x="245586" y="6350"/>
                </a:lnTo>
                <a:lnTo>
                  <a:pt x="247967" y="0"/>
                </a:lnTo>
                <a:close/>
              </a:path>
            </a:pathLst>
          </a:custGeom>
          <a:solidFill>
            <a:srgbClr val="CC74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9" name="object 829"/>
          <p:cNvSpPr/>
          <p:nvPr/>
        </p:nvSpPr>
        <p:spPr>
          <a:xfrm>
            <a:off x="3174047" y="3267709"/>
            <a:ext cx="243204" cy="0"/>
          </a:xfrm>
          <a:custGeom>
            <a:avLst/>
            <a:gdLst/>
            <a:ahLst/>
            <a:cxnLst/>
            <a:rect l="l" t="t" r="r" b="b"/>
            <a:pathLst>
              <a:path w="243204">
                <a:moveTo>
                  <a:pt x="0" y="0"/>
                </a:moveTo>
                <a:lnTo>
                  <a:pt x="243204" y="0"/>
                </a:lnTo>
              </a:path>
            </a:pathLst>
          </a:custGeom>
          <a:ln w="7620">
            <a:solidFill>
              <a:srgbClr val="CC71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0" name="object 830"/>
          <p:cNvSpPr/>
          <p:nvPr/>
        </p:nvSpPr>
        <p:spPr>
          <a:xfrm>
            <a:off x="3177963" y="3277870"/>
            <a:ext cx="235585" cy="0"/>
          </a:xfrm>
          <a:custGeom>
            <a:avLst/>
            <a:gdLst/>
            <a:ahLst/>
            <a:cxnLst/>
            <a:rect l="l" t="t" r="r" b="b"/>
            <a:pathLst>
              <a:path w="235585">
                <a:moveTo>
                  <a:pt x="0" y="0"/>
                </a:moveTo>
                <a:lnTo>
                  <a:pt x="235232" y="0"/>
                </a:lnTo>
              </a:path>
            </a:pathLst>
          </a:custGeom>
          <a:ln w="3175">
            <a:solidFill>
              <a:srgbClr val="CA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1" name="object 831"/>
          <p:cNvSpPr/>
          <p:nvPr/>
        </p:nvSpPr>
        <p:spPr>
          <a:xfrm>
            <a:off x="3176904" y="3274059"/>
            <a:ext cx="237490" cy="0"/>
          </a:xfrm>
          <a:custGeom>
            <a:avLst/>
            <a:gdLst/>
            <a:ahLst/>
            <a:cxnLst/>
            <a:rect l="l" t="t" r="r" b="b"/>
            <a:pathLst>
              <a:path w="237489">
                <a:moveTo>
                  <a:pt x="0" y="0"/>
                </a:moveTo>
                <a:lnTo>
                  <a:pt x="237490" y="0"/>
                </a:lnTo>
              </a:path>
            </a:pathLst>
          </a:custGeom>
          <a:ln w="5080">
            <a:solidFill>
              <a:srgbClr val="CA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2" name="object 832"/>
          <p:cNvSpPr/>
          <p:nvPr/>
        </p:nvSpPr>
        <p:spPr>
          <a:xfrm>
            <a:off x="3178386" y="3282315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4">
                <a:moveTo>
                  <a:pt x="0" y="0"/>
                </a:moveTo>
                <a:lnTo>
                  <a:pt x="234244" y="0"/>
                </a:lnTo>
              </a:path>
            </a:pathLst>
          </a:custGeom>
          <a:ln w="6350">
            <a:solidFill>
              <a:srgbClr val="C96D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3" name="object 833"/>
          <p:cNvSpPr/>
          <p:nvPr/>
        </p:nvSpPr>
        <p:spPr>
          <a:xfrm>
            <a:off x="3180503" y="328930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305" y="0"/>
                </a:lnTo>
              </a:path>
            </a:pathLst>
          </a:custGeom>
          <a:ln w="7620">
            <a:solidFill>
              <a:srgbClr val="C96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4" name="object 834"/>
          <p:cNvSpPr/>
          <p:nvPr/>
        </p:nvSpPr>
        <p:spPr>
          <a:xfrm>
            <a:off x="3183527" y="3296920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>
                <a:moveTo>
                  <a:pt x="0" y="0"/>
                </a:moveTo>
                <a:lnTo>
                  <a:pt x="222975" y="0"/>
                </a:lnTo>
              </a:path>
            </a:pathLst>
          </a:custGeom>
          <a:ln w="7619">
            <a:solidFill>
              <a:srgbClr val="C86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5" name="object 835"/>
          <p:cNvSpPr/>
          <p:nvPr/>
        </p:nvSpPr>
        <p:spPr>
          <a:xfrm>
            <a:off x="3187064" y="330390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635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6" name="object 836"/>
          <p:cNvSpPr/>
          <p:nvPr/>
        </p:nvSpPr>
        <p:spPr>
          <a:xfrm>
            <a:off x="3190239" y="3310890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550" y="0"/>
                </a:lnTo>
              </a:path>
            </a:pathLst>
          </a:custGeom>
          <a:ln w="7620">
            <a:solidFill>
              <a:srgbClr val="C664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7" name="object 837"/>
          <p:cNvSpPr/>
          <p:nvPr/>
        </p:nvSpPr>
        <p:spPr>
          <a:xfrm>
            <a:off x="3195320" y="3318509"/>
            <a:ext cx="200660" cy="0"/>
          </a:xfrm>
          <a:custGeom>
            <a:avLst/>
            <a:gdLst/>
            <a:ahLst/>
            <a:cxnLst/>
            <a:rect l="l" t="t" r="r" b="b"/>
            <a:pathLst>
              <a:path w="200660">
                <a:moveTo>
                  <a:pt x="0" y="0"/>
                </a:moveTo>
                <a:lnTo>
                  <a:pt x="200659" y="0"/>
                </a:lnTo>
              </a:path>
            </a:pathLst>
          </a:custGeom>
          <a:ln w="7620">
            <a:solidFill>
              <a:srgbClr val="C561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8" name="object 838"/>
          <p:cNvSpPr/>
          <p:nvPr/>
        </p:nvSpPr>
        <p:spPr>
          <a:xfrm>
            <a:off x="3199674" y="3326129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4">
                <a:moveTo>
                  <a:pt x="0" y="0"/>
                </a:moveTo>
                <a:lnTo>
                  <a:pt x="191951" y="0"/>
                </a:lnTo>
              </a:path>
            </a:pathLst>
          </a:custGeom>
          <a:ln w="7619">
            <a:solidFill>
              <a:srgbClr val="C45F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9" name="object 839"/>
          <p:cNvSpPr/>
          <p:nvPr/>
        </p:nvSpPr>
        <p:spPr>
          <a:xfrm>
            <a:off x="3204633" y="3333115"/>
            <a:ext cx="180975" cy="0"/>
          </a:xfrm>
          <a:custGeom>
            <a:avLst/>
            <a:gdLst/>
            <a:ahLst/>
            <a:cxnLst/>
            <a:rect l="l" t="t" r="r" b="b"/>
            <a:pathLst>
              <a:path w="180975">
                <a:moveTo>
                  <a:pt x="0" y="0"/>
                </a:moveTo>
                <a:lnTo>
                  <a:pt x="180975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0" name="object 840"/>
          <p:cNvSpPr/>
          <p:nvPr/>
        </p:nvSpPr>
        <p:spPr>
          <a:xfrm>
            <a:off x="3208866" y="3340100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0" y="0"/>
                </a:moveTo>
                <a:lnTo>
                  <a:pt x="172296" y="0"/>
                </a:lnTo>
              </a:path>
            </a:pathLst>
          </a:custGeom>
          <a:ln w="762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1" name="object 841"/>
          <p:cNvSpPr/>
          <p:nvPr/>
        </p:nvSpPr>
        <p:spPr>
          <a:xfrm>
            <a:off x="3215639" y="334772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59765" y="0"/>
                </a:lnTo>
              </a:path>
            </a:pathLst>
          </a:custGeom>
          <a:ln w="7619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2" name="object 842"/>
          <p:cNvSpPr/>
          <p:nvPr/>
        </p:nvSpPr>
        <p:spPr>
          <a:xfrm>
            <a:off x="3221989" y="3354704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6050" y="0"/>
                </a:lnTo>
              </a:path>
            </a:pathLst>
          </a:custGeom>
          <a:ln w="635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3" name="object 843"/>
          <p:cNvSpPr/>
          <p:nvPr/>
        </p:nvSpPr>
        <p:spPr>
          <a:xfrm>
            <a:off x="3228339" y="3361690"/>
            <a:ext cx="133350" cy="0"/>
          </a:xfrm>
          <a:custGeom>
            <a:avLst/>
            <a:gdLst/>
            <a:ahLst/>
            <a:cxnLst/>
            <a:rect l="l" t="t" r="r" b="b"/>
            <a:pathLst>
              <a:path w="133350">
                <a:moveTo>
                  <a:pt x="0" y="0"/>
                </a:moveTo>
                <a:lnTo>
                  <a:pt x="133350" y="0"/>
                </a:lnTo>
              </a:path>
            </a:pathLst>
          </a:custGeom>
          <a:ln w="762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4" name="object 844"/>
          <p:cNvSpPr/>
          <p:nvPr/>
        </p:nvSpPr>
        <p:spPr>
          <a:xfrm>
            <a:off x="3241675" y="3369309"/>
            <a:ext cx="106680" cy="0"/>
          </a:xfrm>
          <a:custGeom>
            <a:avLst/>
            <a:gdLst/>
            <a:ahLst/>
            <a:cxnLst/>
            <a:rect l="l" t="t" r="r" b="b"/>
            <a:pathLst>
              <a:path w="106679">
                <a:moveTo>
                  <a:pt x="0" y="0"/>
                </a:moveTo>
                <a:lnTo>
                  <a:pt x="106680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5" name="object 845"/>
          <p:cNvSpPr/>
          <p:nvPr/>
        </p:nvSpPr>
        <p:spPr>
          <a:xfrm>
            <a:off x="3257803" y="3373120"/>
            <a:ext cx="75565" cy="7620"/>
          </a:xfrm>
          <a:custGeom>
            <a:avLst/>
            <a:gdLst/>
            <a:ahLst/>
            <a:cxnLst/>
            <a:rect l="l" t="t" r="r" b="b"/>
            <a:pathLst>
              <a:path w="75564" h="7620">
                <a:moveTo>
                  <a:pt x="75183" y="0"/>
                </a:moveTo>
                <a:lnTo>
                  <a:pt x="0" y="0"/>
                </a:lnTo>
                <a:lnTo>
                  <a:pt x="6095" y="2539"/>
                </a:lnTo>
                <a:lnTo>
                  <a:pt x="21335" y="5079"/>
                </a:lnTo>
                <a:lnTo>
                  <a:pt x="37845" y="7619"/>
                </a:lnTo>
                <a:lnTo>
                  <a:pt x="54355" y="5079"/>
                </a:lnTo>
                <a:lnTo>
                  <a:pt x="69595" y="2539"/>
                </a:lnTo>
                <a:lnTo>
                  <a:pt x="75183" y="0"/>
                </a:lnTo>
                <a:close/>
              </a:path>
            </a:pathLst>
          </a:custGeom>
          <a:solidFill>
            <a:srgbClr val="BF4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6" name="object 846"/>
          <p:cNvSpPr/>
          <p:nvPr/>
        </p:nvSpPr>
        <p:spPr>
          <a:xfrm>
            <a:off x="3153410" y="2830829"/>
            <a:ext cx="285750" cy="548640"/>
          </a:xfrm>
          <a:custGeom>
            <a:avLst/>
            <a:gdLst/>
            <a:ahLst/>
            <a:cxnLst/>
            <a:rect l="l" t="t" r="r" b="b"/>
            <a:pathLst>
              <a:path w="285750" h="548639">
                <a:moveTo>
                  <a:pt x="285750" y="274320"/>
                </a:moveTo>
                <a:lnTo>
                  <a:pt x="283210" y="334010"/>
                </a:lnTo>
                <a:lnTo>
                  <a:pt x="275589" y="387350"/>
                </a:lnTo>
                <a:lnTo>
                  <a:pt x="273050" y="400050"/>
                </a:lnTo>
                <a:lnTo>
                  <a:pt x="270510" y="412750"/>
                </a:lnTo>
                <a:lnTo>
                  <a:pt x="266700" y="424180"/>
                </a:lnTo>
                <a:lnTo>
                  <a:pt x="264160" y="435610"/>
                </a:lnTo>
                <a:lnTo>
                  <a:pt x="260350" y="445770"/>
                </a:lnTo>
                <a:lnTo>
                  <a:pt x="256539" y="455930"/>
                </a:lnTo>
                <a:lnTo>
                  <a:pt x="252729" y="466090"/>
                </a:lnTo>
                <a:lnTo>
                  <a:pt x="247650" y="474980"/>
                </a:lnTo>
                <a:lnTo>
                  <a:pt x="242569" y="483870"/>
                </a:lnTo>
                <a:lnTo>
                  <a:pt x="237489" y="492760"/>
                </a:lnTo>
                <a:lnTo>
                  <a:pt x="232410" y="500380"/>
                </a:lnTo>
                <a:lnTo>
                  <a:pt x="201929" y="529590"/>
                </a:lnTo>
                <a:lnTo>
                  <a:pt x="189229" y="538480"/>
                </a:lnTo>
                <a:lnTo>
                  <a:pt x="175260" y="543560"/>
                </a:lnTo>
                <a:lnTo>
                  <a:pt x="158750" y="547370"/>
                </a:lnTo>
                <a:lnTo>
                  <a:pt x="142239" y="548640"/>
                </a:lnTo>
                <a:lnTo>
                  <a:pt x="125729" y="547370"/>
                </a:lnTo>
                <a:lnTo>
                  <a:pt x="110489" y="543560"/>
                </a:lnTo>
                <a:lnTo>
                  <a:pt x="96519" y="538480"/>
                </a:lnTo>
                <a:lnTo>
                  <a:pt x="82550" y="529590"/>
                </a:lnTo>
                <a:lnTo>
                  <a:pt x="76200" y="525780"/>
                </a:lnTo>
                <a:lnTo>
                  <a:pt x="69850" y="519430"/>
                </a:lnTo>
                <a:lnTo>
                  <a:pt x="63500" y="514350"/>
                </a:lnTo>
                <a:lnTo>
                  <a:pt x="58419" y="506730"/>
                </a:lnTo>
                <a:lnTo>
                  <a:pt x="52069" y="500380"/>
                </a:lnTo>
                <a:lnTo>
                  <a:pt x="46989" y="492760"/>
                </a:lnTo>
                <a:lnTo>
                  <a:pt x="41909" y="483870"/>
                </a:lnTo>
                <a:lnTo>
                  <a:pt x="36829" y="474980"/>
                </a:lnTo>
                <a:lnTo>
                  <a:pt x="33019" y="466090"/>
                </a:lnTo>
                <a:lnTo>
                  <a:pt x="29209" y="455930"/>
                </a:lnTo>
                <a:lnTo>
                  <a:pt x="24129" y="445770"/>
                </a:lnTo>
                <a:lnTo>
                  <a:pt x="20319" y="435610"/>
                </a:lnTo>
                <a:lnTo>
                  <a:pt x="17779" y="424180"/>
                </a:lnTo>
                <a:lnTo>
                  <a:pt x="13969" y="412750"/>
                </a:lnTo>
                <a:lnTo>
                  <a:pt x="11429" y="400050"/>
                </a:lnTo>
                <a:lnTo>
                  <a:pt x="8889" y="387350"/>
                </a:lnTo>
                <a:lnTo>
                  <a:pt x="5079" y="361950"/>
                </a:lnTo>
                <a:lnTo>
                  <a:pt x="2539" y="334010"/>
                </a:lnTo>
                <a:lnTo>
                  <a:pt x="0" y="306070"/>
                </a:lnTo>
                <a:lnTo>
                  <a:pt x="0" y="274320"/>
                </a:lnTo>
                <a:lnTo>
                  <a:pt x="0" y="242570"/>
                </a:lnTo>
                <a:lnTo>
                  <a:pt x="2539" y="213360"/>
                </a:lnTo>
                <a:lnTo>
                  <a:pt x="5079" y="186690"/>
                </a:lnTo>
                <a:lnTo>
                  <a:pt x="6350" y="172720"/>
                </a:lnTo>
                <a:lnTo>
                  <a:pt x="8889" y="160020"/>
                </a:lnTo>
                <a:lnTo>
                  <a:pt x="11429" y="147320"/>
                </a:lnTo>
                <a:lnTo>
                  <a:pt x="13969" y="135890"/>
                </a:lnTo>
                <a:lnTo>
                  <a:pt x="17779" y="124460"/>
                </a:lnTo>
                <a:lnTo>
                  <a:pt x="20319" y="113030"/>
                </a:lnTo>
                <a:lnTo>
                  <a:pt x="24129" y="102870"/>
                </a:lnTo>
                <a:lnTo>
                  <a:pt x="27939" y="92710"/>
                </a:lnTo>
                <a:lnTo>
                  <a:pt x="33019" y="82550"/>
                </a:lnTo>
                <a:lnTo>
                  <a:pt x="36829" y="73660"/>
                </a:lnTo>
                <a:lnTo>
                  <a:pt x="41909" y="64770"/>
                </a:lnTo>
                <a:lnTo>
                  <a:pt x="46989" y="55880"/>
                </a:lnTo>
                <a:lnTo>
                  <a:pt x="52069" y="48260"/>
                </a:lnTo>
                <a:lnTo>
                  <a:pt x="58419" y="40640"/>
                </a:lnTo>
                <a:lnTo>
                  <a:pt x="63500" y="34290"/>
                </a:lnTo>
                <a:lnTo>
                  <a:pt x="69850" y="29210"/>
                </a:lnTo>
                <a:lnTo>
                  <a:pt x="110489" y="3810"/>
                </a:lnTo>
                <a:lnTo>
                  <a:pt x="142239" y="0"/>
                </a:lnTo>
                <a:lnTo>
                  <a:pt x="158750" y="1270"/>
                </a:lnTo>
                <a:lnTo>
                  <a:pt x="203200" y="17780"/>
                </a:lnTo>
                <a:lnTo>
                  <a:pt x="220979" y="34290"/>
                </a:lnTo>
                <a:lnTo>
                  <a:pt x="227329" y="40640"/>
                </a:lnTo>
                <a:lnTo>
                  <a:pt x="232410" y="48260"/>
                </a:lnTo>
                <a:lnTo>
                  <a:pt x="238760" y="55880"/>
                </a:lnTo>
                <a:lnTo>
                  <a:pt x="242569" y="64770"/>
                </a:lnTo>
                <a:lnTo>
                  <a:pt x="247650" y="73660"/>
                </a:lnTo>
                <a:lnTo>
                  <a:pt x="252729" y="82550"/>
                </a:lnTo>
                <a:lnTo>
                  <a:pt x="256539" y="92710"/>
                </a:lnTo>
                <a:lnTo>
                  <a:pt x="260350" y="102870"/>
                </a:lnTo>
                <a:lnTo>
                  <a:pt x="273050" y="147320"/>
                </a:lnTo>
                <a:lnTo>
                  <a:pt x="275589" y="161290"/>
                </a:lnTo>
                <a:lnTo>
                  <a:pt x="280669" y="186690"/>
                </a:lnTo>
                <a:lnTo>
                  <a:pt x="283210" y="214630"/>
                </a:lnTo>
                <a:lnTo>
                  <a:pt x="284479" y="242570"/>
                </a:lnTo>
                <a:lnTo>
                  <a:pt x="285750" y="2743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7" name="object 847"/>
          <p:cNvSpPr/>
          <p:nvPr/>
        </p:nvSpPr>
        <p:spPr>
          <a:xfrm>
            <a:off x="3239770" y="2946400"/>
            <a:ext cx="113030" cy="317500"/>
          </a:xfrm>
          <a:custGeom>
            <a:avLst/>
            <a:gdLst/>
            <a:ahLst/>
            <a:cxnLst/>
            <a:rect l="l" t="t" r="r" b="b"/>
            <a:pathLst>
              <a:path w="113029" h="317500">
                <a:moveTo>
                  <a:pt x="96519" y="284479"/>
                </a:moveTo>
                <a:lnTo>
                  <a:pt x="97790" y="279400"/>
                </a:lnTo>
                <a:lnTo>
                  <a:pt x="100330" y="274320"/>
                </a:lnTo>
                <a:lnTo>
                  <a:pt x="101600" y="267970"/>
                </a:lnTo>
                <a:lnTo>
                  <a:pt x="102869" y="262889"/>
                </a:lnTo>
                <a:lnTo>
                  <a:pt x="104140" y="256539"/>
                </a:lnTo>
                <a:lnTo>
                  <a:pt x="106680" y="250189"/>
                </a:lnTo>
                <a:lnTo>
                  <a:pt x="106680" y="243839"/>
                </a:lnTo>
                <a:lnTo>
                  <a:pt x="107950" y="237489"/>
                </a:lnTo>
                <a:lnTo>
                  <a:pt x="109219" y="229870"/>
                </a:lnTo>
                <a:lnTo>
                  <a:pt x="110490" y="222250"/>
                </a:lnTo>
                <a:lnTo>
                  <a:pt x="110490" y="213360"/>
                </a:lnTo>
                <a:lnTo>
                  <a:pt x="111759" y="204470"/>
                </a:lnTo>
                <a:lnTo>
                  <a:pt x="111759" y="182879"/>
                </a:lnTo>
                <a:lnTo>
                  <a:pt x="113030" y="160020"/>
                </a:lnTo>
                <a:lnTo>
                  <a:pt x="111759" y="138429"/>
                </a:lnTo>
                <a:lnTo>
                  <a:pt x="111759" y="118110"/>
                </a:lnTo>
                <a:lnTo>
                  <a:pt x="110490" y="107950"/>
                </a:lnTo>
                <a:lnTo>
                  <a:pt x="110490" y="100329"/>
                </a:lnTo>
                <a:lnTo>
                  <a:pt x="109219" y="91439"/>
                </a:lnTo>
                <a:lnTo>
                  <a:pt x="107950" y="83820"/>
                </a:lnTo>
                <a:lnTo>
                  <a:pt x="106680" y="76200"/>
                </a:lnTo>
                <a:lnTo>
                  <a:pt x="106680" y="68579"/>
                </a:lnTo>
                <a:lnTo>
                  <a:pt x="104140" y="62229"/>
                </a:lnTo>
                <a:lnTo>
                  <a:pt x="102869" y="55879"/>
                </a:lnTo>
                <a:lnTo>
                  <a:pt x="101600" y="49529"/>
                </a:lnTo>
                <a:lnTo>
                  <a:pt x="100330" y="44450"/>
                </a:lnTo>
                <a:lnTo>
                  <a:pt x="97790" y="38100"/>
                </a:lnTo>
                <a:lnTo>
                  <a:pt x="96519" y="34289"/>
                </a:lnTo>
                <a:lnTo>
                  <a:pt x="93980" y="29210"/>
                </a:lnTo>
                <a:lnTo>
                  <a:pt x="92709" y="25400"/>
                </a:lnTo>
                <a:lnTo>
                  <a:pt x="90169" y="21589"/>
                </a:lnTo>
                <a:lnTo>
                  <a:pt x="88900" y="17779"/>
                </a:lnTo>
                <a:lnTo>
                  <a:pt x="86359" y="15239"/>
                </a:lnTo>
                <a:lnTo>
                  <a:pt x="83819" y="11429"/>
                </a:lnTo>
                <a:lnTo>
                  <a:pt x="81280" y="8889"/>
                </a:lnTo>
                <a:lnTo>
                  <a:pt x="78740" y="7620"/>
                </a:lnTo>
                <a:lnTo>
                  <a:pt x="76200" y="5079"/>
                </a:lnTo>
                <a:lnTo>
                  <a:pt x="73659" y="3810"/>
                </a:lnTo>
                <a:lnTo>
                  <a:pt x="69850" y="2539"/>
                </a:lnTo>
                <a:lnTo>
                  <a:pt x="67309" y="1270"/>
                </a:lnTo>
                <a:lnTo>
                  <a:pt x="64769" y="1270"/>
                </a:lnTo>
                <a:lnTo>
                  <a:pt x="62230" y="0"/>
                </a:lnTo>
                <a:lnTo>
                  <a:pt x="58419" y="0"/>
                </a:lnTo>
                <a:lnTo>
                  <a:pt x="55880" y="0"/>
                </a:lnTo>
                <a:lnTo>
                  <a:pt x="53340" y="0"/>
                </a:lnTo>
                <a:lnTo>
                  <a:pt x="50800" y="0"/>
                </a:lnTo>
                <a:lnTo>
                  <a:pt x="46990" y="0"/>
                </a:lnTo>
                <a:lnTo>
                  <a:pt x="44450" y="1270"/>
                </a:lnTo>
                <a:lnTo>
                  <a:pt x="41909" y="2539"/>
                </a:lnTo>
                <a:lnTo>
                  <a:pt x="39369" y="2539"/>
                </a:lnTo>
                <a:lnTo>
                  <a:pt x="36830" y="5079"/>
                </a:lnTo>
                <a:lnTo>
                  <a:pt x="34290" y="6350"/>
                </a:lnTo>
                <a:lnTo>
                  <a:pt x="31750" y="7620"/>
                </a:lnTo>
                <a:lnTo>
                  <a:pt x="30480" y="10160"/>
                </a:lnTo>
                <a:lnTo>
                  <a:pt x="27940" y="12700"/>
                </a:lnTo>
                <a:lnTo>
                  <a:pt x="25400" y="15239"/>
                </a:lnTo>
                <a:lnTo>
                  <a:pt x="22859" y="19050"/>
                </a:lnTo>
                <a:lnTo>
                  <a:pt x="21590" y="22860"/>
                </a:lnTo>
                <a:lnTo>
                  <a:pt x="19050" y="26670"/>
                </a:lnTo>
                <a:lnTo>
                  <a:pt x="16509" y="31750"/>
                </a:lnTo>
                <a:lnTo>
                  <a:pt x="15240" y="36829"/>
                </a:lnTo>
                <a:lnTo>
                  <a:pt x="12700" y="41910"/>
                </a:lnTo>
                <a:lnTo>
                  <a:pt x="11430" y="46989"/>
                </a:lnTo>
                <a:lnTo>
                  <a:pt x="10160" y="53339"/>
                </a:lnTo>
                <a:lnTo>
                  <a:pt x="7619" y="59689"/>
                </a:lnTo>
                <a:lnTo>
                  <a:pt x="6350" y="67310"/>
                </a:lnTo>
                <a:lnTo>
                  <a:pt x="5080" y="73660"/>
                </a:lnTo>
                <a:lnTo>
                  <a:pt x="3810" y="81279"/>
                </a:lnTo>
                <a:lnTo>
                  <a:pt x="3810" y="90170"/>
                </a:lnTo>
                <a:lnTo>
                  <a:pt x="2540" y="97789"/>
                </a:lnTo>
                <a:lnTo>
                  <a:pt x="1269" y="106679"/>
                </a:lnTo>
                <a:lnTo>
                  <a:pt x="1269" y="116839"/>
                </a:lnTo>
                <a:lnTo>
                  <a:pt x="0" y="137160"/>
                </a:lnTo>
                <a:lnTo>
                  <a:pt x="0" y="160020"/>
                </a:lnTo>
                <a:lnTo>
                  <a:pt x="0" y="180339"/>
                </a:lnTo>
                <a:lnTo>
                  <a:pt x="1269" y="199389"/>
                </a:lnTo>
                <a:lnTo>
                  <a:pt x="1269" y="208279"/>
                </a:lnTo>
                <a:lnTo>
                  <a:pt x="2540" y="217170"/>
                </a:lnTo>
                <a:lnTo>
                  <a:pt x="2540" y="226060"/>
                </a:lnTo>
                <a:lnTo>
                  <a:pt x="3810" y="233679"/>
                </a:lnTo>
                <a:lnTo>
                  <a:pt x="5080" y="241300"/>
                </a:lnTo>
                <a:lnTo>
                  <a:pt x="6350" y="247650"/>
                </a:lnTo>
                <a:lnTo>
                  <a:pt x="7619" y="255270"/>
                </a:lnTo>
                <a:lnTo>
                  <a:pt x="8890" y="261620"/>
                </a:lnTo>
                <a:lnTo>
                  <a:pt x="10160" y="266700"/>
                </a:lnTo>
                <a:lnTo>
                  <a:pt x="11430" y="273050"/>
                </a:lnTo>
                <a:lnTo>
                  <a:pt x="12700" y="278129"/>
                </a:lnTo>
                <a:lnTo>
                  <a:pt x="15240" y="283210"/>
                </a:lnTo>
                <a:lnTo>
                  <a:pt x="17780" y="287020"/>
                </a:lnTo>
                <a:lnTo>
                  <a:pt x="19050" y="290829"/>
                </a:lnTo>
                <a:lnTo>
                  <a:pt x="21590" y="295910"/>
                </a:lnTo>
                <a:lnTo>
                  <a:pt x="24130" y="298450"/>
                </a:lnTo>
                <a:lnTo>
                  <a:pt x="25400" y="300989"/>
                </a:lnTo>
                <a:lnTo>
                  <a:pt x="27940" y="304800"/>
                </a:lnTo>
                <a:lnTo>
                  <a:pt x="30480" y="307339"/>
                </a:lnTo>
                <a:lnTo>
                  <a:pt x="33019" y="309879"/>
                </a:lnTo>
                <a:lnTo>
                  <a:pt x="35559" y="311150"/>
                </a:lnTo>
                <a:lnTo>
                  <a:pt x="39369" y="312420"/>
                </a:lnTo>
                <a:lnTo>
                  <a:pt x="40640" y="314960"/>
                </a:lnTo>
                <a:lnTo>
                  <a:pt x="44450" y="314960"/>
                </a:lnTo>
                <a:lnTo>
                  <a:pt x="46990" y="316229"/>
                </a:lnTo>
                <a:lnTo>
                  <a:pt x="50800" y="317500"/>
                </a:lnTo>
                <a:lnTo>
                  <a:pt x="53340" y="317500"/>
                </a:lnTo>
                <a:lnTo>
                  <a:pt x="57150" y="317500"/>
                </a:lnTo>
                <a:lnTo>
                  <a:pt x="59690" y="317500"/>
                </a:lnTo>
                <a:lnTo>
                  <a:pt x="62230" y="317500"/>
                </a:lnTo>
                <a:lnTo>
                  <a:pt x="64769" y="316229"/>
                </a:lnTo>
                <a:lnTo>
                  <a:pt x="67309" y="314960"/>
                </a:lnTo>
                <a:lnTo>
                  <a:pt x="69850" y="314960"/>
                </a:lnTo>
                <a:lnTo>
                  <a:pt x="73659" y="312420"/>
                </a:lnTo>
                <a:lnTo>
                  <a:pt x="76200" y="312420"/>
                </a:lnTo>
                <a:lnTo>
                  <a:pt x="78740" y="309879"/>
                </a:lnTo>
                <a:lnTo>
                  <a:pt x="81280" y="308610"/>
                </a:lnTo>
                <a:lnTo>
                  <a:pt x="83819" y="306070"/>
                </a:lnTo>
                <a:lnTo>
                  <a:pt x="86359" y="303529"/>
                </a:lnTo>
                <a:lnTo>
                  <a:pt x="87630" y="299720"/>
                </a:lnTo>
                <a:lnTo>
                  <a:pt x="90169" y="295910"/>
                </a:lnTo>
                <a:lnTo>
                  <a:pt x="91440" y="293370"/>
                </a:lnTo>
                <a:lnTo>
                  <a:pt x="93980" y="288289"/>
                </a:lnTo>
                <a:lnTo>
                  <a:pt x="96519" y="2844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8" name="object 848"/>
          <p:cNvSpPr/>
          <p:nvPr/>
        </p:nvSpPr>
        <p:spPr>
          <a:xfrm>
            <a:off x="3497579" y="2851150"/>
            <a:ext cx="189230" cy="7620"/>
          </a:xfrm>
          <a:custGeom>
            <a:avLst/>
            <a:gdLst/>
            <a:ahLst/>
            <a:cxnLst/>
            <a:rect l="l" t="t" r="r" b="b"/>
            <a:pathLst>
              <a:path w="18922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89229" h="7619">
                <a:moveTo>
                  <a:pt x="189230" y="0"/>
                </a:moveTo>
                <a:lnTo>
                  <a:pt x="147320" y="0"/>
                </a:lnTo>
                <a:lnTo>
                  <a:pt x="142240" y="3810"/>
                </a:lnTo>
                <a:lnTo>
                  <a:pt x="134619" y="7620"/>
                </a:lnTo>
                <a:lnTo>
                  <a:pt x="189230" y="7620"/>
                </a:lnTo>
                <a:lnTo>
                  <a:pt x="189230" y="0"/>
                </a:lnTo>
                <a:close/>
              </a:path>
            </a:pathLst>
          </a:custGeom>
          <a:solidFill>
            <a:srgbClr val="FD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9" name="object 849"/>
          <p:cNvSpPr/>
          <p:nvPr/>
        </p:nvSpPr>
        <p:spPr>
          <a:xfrm>
            <a:off x="3497579" y="2858770"/>
            <a:ext cx="189230" cy="7620"/>
          </a:xfrm>
          <a:custGeom>
            <a:avLst/>
            <a:gdLst/>
            <a:ahLst/>
            <a:cxnLst/>
            <a:rect l="l" t="t" r="r" b="b"/>
            <a:pathLst>
              <a:path w="189229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189229" h="7619">
                <a:moveTo>
                  <a:pt x="189230" y="0"/>
                </a:moveTo>
                <a:lnTo>
                  <a:pt x="134619" y="0"/>
                </a:lnTo>
                <a:lnTo>
                  <a:pt x="132080" y="1269"/>
                </a:lnTo>
                <a:lnTo>
                  <a:pt x="125730" y="7619"/>
                </a:lnTo>
                <a:lnTo>
                  <a:pt x="189230" y="7619"/>
                </a:lnTo>
                <a:lnTo>
                  <a:pt x="189230" y="0"/>
                </a:lnTo>
                <a:close/>
              </a:path>
            </a:pathLst>
          </a:custGeom>
          <a:solidFill>
            <a:srgbClr val="FCF9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0" name="object 850"/>
          <p:cNvSpPr/>
          <p:nvPr/>
        </p:nvSpPr>
        <p:spPr>
          <a:xfrm>
            <a:off x="3497579" y="2866389"/>
            <a:ext cx="189230" cy="6350"/>
          </a:xfrm>
          <a:custGeom>
            <a:avLst/>
            <a:gdLst/>
            <a:ahLst/>
            <a:cxnLst/>
            <a:rect l="l" t="t" r="r" b="b"/>
            <a:pathLst>
              <a:path w="189229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189229" h="6350">
                <a:moveTo>
                  <a:pt x="189230" y="0"/>
                </a:moveTo>
                <a:lnTo>
                  <a:pt x="125730" y="0"/>
                </a:lnTo>
                <a:lnTo>
                  <a:pt x="119380" y="6350"/>
                </a:lnTo>
                <a:lnTo>
                  <a:pt x="189230" y="6350"/>
                </a:lnTo>
                <a:lnTo>
                  <a:pt x="189230" y="0"/>
                </a:lnTo>
                <a:close/>
              </a:path>
            </a:pathLst>
          </a:custGeom>
          <a:solidFill>
            <a:srgbClr val="FB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1" name="object 851"/>
          <p:cNvSpPr/>
          <p:nvPr/>
        </p:nvSpPr>
        <p:spPr>
          <a:xfrm>
            <a:off x="3497579" y="2872739"/>
            <a:ext cx="189230" cy="7620"/>
          </a:xfrm>
          <a:custGeom>
            <a:avLst/>
            <a:gdLst/>
            <a:ahLst/>
            <a:cxnLst/>
            <a:rect l="l" t="t" r="r" b="b"/>
            <a:pathLst>
              <a:path w="18922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89229" h="7619">
                <a:moveTo>
                  <a:pt x="189230" y="0"/>
                </a:moveTo>
                <a:lnTo>
                  <a:pt x="119380" y="0"/>
                </a:lnTo>
                <a:lnTo>
                  <a:pt x="111760" y="7620"/>
                </a:lnTo>
                <a:lnTo>
                  <a:pt x="189230" y="7620"/>
                </a:lnTo>
                <a:lnTo>
                  <a:pt x="189230" y="0"/>
                </a:lnTo>
                <a:close/>
              </a:path>
            </a:pathLst>
          </a:custGeom>
          <a:solidFill>
            <a:srgbClr val="FAF4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2" name="object 852"/>
          <p:cNvSpPr/>
          <p:nvPr/>
        </p:nvSpPr>
        <p:spPr>
          <a:xfrm>
            <a:off x="3497579" y="2880360"/>
            <a:ext cx="189230" cy="7620"/>
          </a:xfrm>
          <a:custGeom>
            <a:avLst/>
            <a:gdLst/>
            <a:ahLst/>
            <a:cxnLst/>
            <a:rect l="l" t="t" r="r" b="b"/>
            <a:pathLst>
              <a:path w="189229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189229" h="7619">
                <a:moveTo>
                  <a:pt x="189230" y="0"/>
                </a:moveTo>
                <a:lnTo>
                  <a:pt x="111760" y="0"/>
                </a:lnTo>
                <a:lnTo>
                  <a:pt x="109220" y="2539"/>
                </a:lnTo>
                <a:lnTo>
                  <a:pt x="106680" y="7619"/>
                </a:lnTo>
                <a:lnTo>
                  <a:pt x="189230" y="7619"/>
                </a:lnTo>
                <a:lnTo>
                  <a:pt x="189230" y="0"/>
                </a:lnTo>
                <a:close/>
              </a:path>
            </a:pathLst>
          </a:custGeom>
          <a:solidFill>
            <a:srgbClr val="F9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3" name="object 853"/>
          <p:cNvSpPr/>
          <p:nvPr/>
        </p:nvSpPr>
        <p:spPr>
          <a:xfrm>
            <a:off x="3497579" y="2887979"/>
            <a:ext cx="189230" cy="6350"/>
          </a:xfrm>
          <a:custGeom>
            <a:avLst/>
            <a:gdLst/>
            <a:ahLst/>
            <a:cxnLst/>
            <a:rect l="l" t="t" r="r" b="b"/>
            <a:pathLst>
              <a:path w="189229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189229" h="6350">
                <a:moveTo>
                  <a:pt x="189230" y="0"/>
                </a:moveTo>
                <a:lnTo>
                  <a:pt x="106680" y="0"/>
                </a:lnTo>
                <a:lnTo>
                  <a:pt x="104140" y="5080"/>
                </a:lnTo>
                <a:lnTo>
                  <a:pt x="103051" y="6350"/>
                </a:lnTo>
                <a:lnTo>
                  <a:pt x="189230" y="6350"/>
                </a:lnTo>
                <a:lnTo>
                  <a:pt x="189230" y="0"/>
                </a:lnTo>
                <a:close/>
              </a:path>
            </a:pathLst>
          </a:custGeom>
          <a:solidFill>
            <a:srgbClr val="F8E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4" name="object 854"/>
          <p:cNvSpPr/>
          <p:nvPr/>
        </p:nvSpPr>
        <p:spPr>
          <a:xfrm>
            <a:off x="3497579" y="2894329"/>
            <a:ext cx="189230" cy="7620"/>
          </a:xfrm>
          <a:custGeom>
            <a:avLst/>
            <a:gdLst/>
            <a:ahLst/>
            <a:cxnLst/>
            <a:rect l="l" t="t" r="r" b="b"/>
            <a:pathLst>
              <a:path w="18922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89229" h="7619">
                <a:moveTo>
                  <a:pt x="189230" y="0"/>
                </a:moveTo>
                <a:lnTo>
                  <a:pt x="103051" y="0"/>
                </a:lnTo>
                <a:lnTo>
                  <a:pt x="96520" y="7620"/>
                </a:lnTo>
                <a:lnTo>
                  <a:pt x="189230" y="7620"/>
                </a:lnTo>
                <a:lnTo>
                  <a:pt x="189230" y="0"/>
                </a:lnTo>
                <a:close/>
              </a:path>
            </a:pathLst>
          </a:custGeom>
          <a:solidFill>
            <a:srgbClr val="F7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5" name="object 855"/>
          <p:cNvSpPr/>
          <p:nvPr/>
        </p:nvSpPr>
        <p:spPr>
          <a:xfrm>
            <a:off x="3497579" y="2901950"/>
            <a:ext cx="189230" cy="7620"/>
          </a:xfrm>
          <a:custGeom>
            <a:avLst/>
            <a:gdLst/>
            <a:ahLst/>
            <a:cxnLst/>
            <a:rect l="l" t="t" r="r" b="b"/>
            <a:pathLst>
              <a:path w="18922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89229" h="7619">
                <a:moveTo>
                  <a:pt x="189230" y="0"/>
                </a:moveTo>
                <a:lnTo>
                  <a:pt x="96520" y="0"/>
                </a:lnTo>
                <a:lnTo>
                  <a:pt x="92037" y="7620"/>
                </a:lnTo>
                <a:lnTo>
                  <a:pt x="189230" y="7620"/>
                </a:lnTo>
                <a:lnTo>
                  <a:pt x="189230" y="0"/>
                </a:lnTo>
                <a:close/>
              </a:path>
            </a:pathLst>
          </a:custGeom>
          <a:solidFill>
            <a:srgbClr val="F6EA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6" name="object 856"/>
          <p:cNvSpPr/>
          <p:nvPr/>
        </p:nvSpPr>
        <p:spPr>
          <a:xfrm>
            <a:off x="3497579" y="2909570"/>
            <a:ext cx="189230" cy="6350"/>
          </a:xfrm>
          <a:custGeom>
            <a:avLst/>
            <a:gdLst/>
            <a:ahLst/>
            <a:cxnLst/>
            <a:rect l="l" t="t" r="r" b="b"/>
            <a:pathLst>
              <a:path w="189229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189229" h="6350">
                <a:moveTo>
                  <a:pt x="189230" y="0"/>
                </a:moveTo>
                <a:lnTo>
                  <a:pt x="92037" y="0"/>
                </a:lnTo>
                <a:lnTo>
                  <a:pt x="88302" y="6350"/>
                </a:lnTo>
                <a:lnTo>
                  <a:pt x="189230" y="6350"/>
                </a:lnTo>
                <a:lnTo>
                  <a:pt x="189230" y="0"/>
                </a:lnTo>
                <a:close/>
              </a:path>
            </a:pathLst>
          </a:custGeom>
          <a:solidFill>
            <a:srgbClr val="F6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7" name="object 857"/>
          <p:cNvSpPr/>
          <p:nvPr/>
        </p:nvSpPr>
        <p:spPr>
          <a:xfrm>
            <a:off x="3497579" y="2915920"/>
            <a:ext cx="189230" cy="7620"/>
          </a:xfrm>
          <a:custGeom>
            <a:avLst/>
            <a:gdLst/>
            <a:ahLst/>
            <a:cxnLst/>
            <a:rect l="l" t="t" r="r" b="b"/>
            <a:pathLst>
              <a:path w="189229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189229" h="7619">
                <a:moveTo>
                  <a:pt x="189230" y="0"/>
                </a:moveTo>
                <a:lnTo>
                  <a:pt x="88302" y="0"/>
                </a:lnTo>
                <a:lnTo>
                  <a:pt x="83820" y="7619"/>
                </a:lnTo>
                <a:lnTo>
                  <a:pt x="189230" y="7619"/>
                </a:lnTo>
                <a:lnTo>
                  <a:pt x="189230" y="0"/>
                </a:lnTo>
                <a:close/>
              </a:path>
            </a:pathLst>
          </a:custGeom>
          <a:solidFill>
            <a:srgbClr val="F5E5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8" name="object 858"/>
          <p:cNvSpPr/>
          <p:nvPr/>
        </p:nvSpPr>
        <p:spPr>
          <a:xfrm>
            <a:off x="3497579" y="2927350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7620">
            <a:solidFill>
              <a:srgbClr val="F4E2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9" name="object 859"/>
          <p:cNvSpPr/>
          <p:nvPr/>
        </p:nvSpPr>
        <p:spPr>
          <a:xfrm>
            <a:off x="3497579" y="2934335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6350">
            <a:solidFill>
              <a:srgbClr val="F3E0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0" name="object 860"/>
          <p:cNvSpPr/>
          <p:nvPr/>
        </p:nvSpPr>
        <p:spPr>
          <a:xfrm>
            <a:off x="3497579" y="2941320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7619">
            <a:solidFill>
              <a:srgbClr val="F2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1" name="object 861"/>
          <p:cNvSpPr/>
          <p:nvPr/>
        </p:nvSpPr>
        <p:spPr>
          <a:xfrm>
            <a:off x="3497579" y="2948939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7620">
            <a:solidFill>
              <a:srgbClr val="F1DB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2" name="object 862"/>
          <p:cNvSpPr/>
          <p:nvPr/>
        </p:nvSpPr>
        <p:spPr>
          <a:xfrm>
            <a:off x="3497579" y="2955925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6350">
            <a:solidFill>
              <a:srgbClr val="F0D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3" name="object 863"/>
          <p:cNvSpPr/>
          <p:nvPr/>
        </p:nvSpPr>
        <p:spPr>
          <a:xfrm>
            <a:off x="3497579" y="2962910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7620">
            <a:solidFill>
              <a:srgbClr val="EFD6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4" name="object 864"/>
          <p:cNvSpPr/>
          <p:nvPr/>
        </p:nvSpPr>
        <p:spPr>
          <a:xfrm>
            <a:off x="3497579" y="2970529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7619">
            <a:solidFill>
              <a:srgbClr val="EE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5" name="object 865"/>
          <p:cNvSpPr/>
          <p:nvPr/>
        </p:nvSpPr>
        <p:spPr>
          <a:xfrm>
            <a:off x="3497579" y="2978150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7620">
            <a:solidFill>
              <a:srgbClr val="EED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6" name="object 866"/>
          <p:cNvSpPr/>
          <p:nvPr/>
        </p:nvSpPr>
        <p:spPr>
          <a:xfrm>
            <a:off x="3497579" y="2985135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6350">
            <a:solidFill>
              <a:srgbClr val="EDCF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7" name="object 867"/>
          <p:cNvSpPr/>
          <p:nvPr/>
        </p:nvSpPr>
        <p:spPr>
          <a:xfrm>
            <a:off x="3497579" y="2992120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30" y="0"/>
                </a:lnTo>
              </a:path>
            </a:pathLst>
          </a:custGeom>
          <a:ln w="7619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8" name="object 868"/>
          <p:cNvSpPr/>
          <p:nvPr/>
        </p:nvSpPr>
        <p:spPr>
          <a:xfrm>
            <a:off x="3497579" y="2995929"/>
            <a:ext cx="189230" cy="7620"/>
          </a:xfrm>
          <a:custGeom>
            <a:avLst/>
            <a:gdLst/>
            <a:ahLst/>
            <a:cxnLst/>
            <a:rect l="l" t="t" r="r" b="b"/>
            <a:pathLst>
              <a:path w="189229" h="7619">
                <a:moveTo>
                  <a:pt x="189230" y="0"/>
                </a:moveTo>
                <a:lnTo>
                  <a:pt x="0" y="0"/>
                </a:lnTo>
                <a:lnTo>
                  <a:pt x="0" y="7620"/>
                </a:lnTo>
                <a:lnTo>
                  <a:pt x="109855" y="7620"/>
                </a:lnTo>
                <a:lnTo>
                  <a:pt x="113030" y="6350"/>
                </a:lnTo>
                <a:lnTo>
                  <a:pt x="121920" y="5080"/>
                </a:lnTo>
                <a:lnTo>
                  <a:pt x="128270" y="1270"/>
                </a:lnTo>
                <a:lnTo>
                  <a:pt x="189230" y="1270"/>
                </a:lnTo>
                <a:lnTo>
                  <a:pt x="189230" y="0"/>
                </a:lnTo>
                <a:close/>
              </a:path>
              <a:path w="189229" h="7619">
                <a:moveTo>
                  <a:pt x="189230" y="1270"/>
                </a:moveTo>
                <a:lnTo>
                  <a:pt x="153670" y="1270"/>
                </a:lnTo>
                <a:lnTo>
                  <a:pt x="163830" y="3810"/>
                </a:lnTo>
                <a:lnTo>
                  <a:pt x="170180" y="5080"/>
                </a:lnTo>
                <a:lnTo>
                  <a:pt x="173990" y="6350"/>
                </a:lnTo>
                <a:lnTo>
                  <a:pt x="176530" y="7620"/>
                </a:lnTo>
                <a:lnTo>
                  <a:pt x="189230" y="7620"/>
                </a:lnTo>
                <a:lnTo>
                  <a:pt x="189230" y="1270"/>
                </a:lnTo>
                <a:close/>
              </a:path>
            </a:pathLst>
          </a:custGeom>
          <a:solidFill>
            <a:srgbClr val="EB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9" name="object 869"/>
          <p:cNvSpPr/>
          <p:nvPr/>
        </p:nvSpPr>
        <p:spPr>
          <a:xfrm>
            <a:off x="3497579" y="3003550"/>
            <a:ext cx="189230" cy="6350"/>
          </a:xfrm>
          <a:custGeom>
            <a:avLst/>
            <a:gdLst/>
            <a:ahLst/>
            <a:cxnLst/>
            <a:rect l="l" t="t" r="r" b="b"/>
            <a:pathLst>
              <a:path w="189229" h="6350">
                <a:moveTo>
                  <a:pt x="109855" y="0"/>
                </a:moveTo>
                <a:lnTo>
                  <a:pt x="0" y="0"/>
                </a:lnTo>
                <a:lnTo>
                  <a:pt x="0" y="6350"/>
                </a:lnTo>
                <a:lnTo>
                  <a:pt x="97154" y="6350"/>
                </a:lnTo>
                <a:lnTo>
                  <a:pt x="99060" y="5079"/>
                </a:lnTo>
                <a:lnTo>
                  <a:pt x="106680" y="1270"/>
                </a:lnTo>
                <a:lnTo>
                  <a:pt x="109855" y="0"/>
                </a:lnTo>
                <a:close/>
              </a:path>
              <a:path w="189229" h="6350">
                <a:moveTo>
                  <a:pt x="189230" y="0"/>
                </a:moveTo>
                <a:lnTo>
                  <a:pt x="179070" y="0"/>
                </a:lnTo>
                <a:lnTo>
                  <a:pt x="181610" y="2539"/>
                </a:lnTo>
                <a:lnTo>
                  <a:pt x="189230" y="2539"/>
                </a:lnTo>
                <a:lnTo>
                  <a:pt x="189230" y="0"/>
                </a:lnTo>
                <a:close/>
              </a:path>
            </a:pathLst>
          </a:custGeom>
          <a:solidFill>
            <a:srgbClr val="EAC7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0" name="object 870"/>
          <p:cNvSpPr/>
          <p:nvPr/>
        </p:nvSpPr>
        <p:spPr>
          <a:xfrm>
            <a:off x="3497579" y="3013710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7154" y="0"/>
                </a:lnTo>
              </a:path>
            </a:pathLst>
          </a:custGeom>
          <a:ln w="7620">
            <a:solidFill>
              <a:srgbClr val="E9C5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1" name="object 871"/>
          <p:cNvSpPr/>
          <p:nvPr/>
        </p:nvSpPr>
        <p:spPr>
          <a:xfrm>
            <a:off x="3497579" y="302132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724" y="0"/>
                </a:lnTo>
              </a:path>
            </a:pathLst>
          </a:custGeom>
          <a:ln w="7619">
            <a:solidFill>
              <a:srgbClr val="E8C2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2" name="object 872"/>
          <p:cNvSpPr/>
          <p:nvPr/>
        </p:nvSpPr>
        <p:spPr>
          <a:xfrm>
            <a:off x="3497579" y="30283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7C0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3" name="object 873"/>
          <p:cNvSpPr/>
          <p:nvPr/>
        </p:nvSpPr>
        <p:spPr>
          <a:xfrm>
            <a:off x="3497579" y="30353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6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4" name="object 874"/>
          <p:cNvSpPr/>
          <p:nvPr/>
        </p:nvSpPr>
        <p:spPr>
          <a:xfrm>
            <a:off x="3497579" y="30429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5" name="object 875"/>
          <p:cNvSpPr/>
          <p:nvPr/>
        </p:nvSpPr>
        <p:spPr>
          <a:xfrm>
            <a:off x="3497579" y="304990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5B8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6" name="object 876"/>
          <p:cNvSpPr/>
          <p:nvPr/>
        </p:nvSpPr>
        <p:spPr>
          <a:xfrm>
            <a:off x="3497579" y="30568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4B6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7" name="object 877"/>
          <p:cNvSpPr/>
          <p:nvPr/>
        </p:nvSpPr>
        <p:spPr>
          <a:xfrm>
            <a:off x="3497579" y="30645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3B4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8" name="object 878"/>
          <p:cNvSpPr/>
          <p:nvPr/>
        </p:nvSpPr>
        <p:spPr>
          <a:xfrm>
            <a:off x="3497579" y="307149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9" name="object 879"/>
          <p:cNvSpPr/>
          <p:nvPr/>
        </p:nvSpPr>
        <p:spPr>
          <a:xfrm>
            <a:off x="3497579" y="30784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1AF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0" name="object 880"/>
          <p:cNvSpPr/>
          <p:nvPr/>
        </p:nvSpPr>
        <p:spPr>
          <a:xfrm>
            <a:off x="3497579" y="30861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0A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1" name="object 881"/>
          <p:cNvSpPr/>
          <p:nvPr/>
        </p:nvSpPr>
        <p:spPr>
          <a:xfrm>
            <a:off x="3497579" y="309308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2" name="object 882"/>
          <p:cNvSpPr/>
          <p:nvPr/>
        </p:nvSpPr>
        <p:spPr>
          <a:xfrm>
            <a:off x="3497579" y="31000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3" name="object 883"/>
          <p:cNvSpPr/>
          <p:nvPr/>
        </p:nvSpPr>
        <p:spPr>
          <a:xfrm>
            <a:off x="3497579" y="31076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EA5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4" name="object 884"/>
          <p:cNvSpPr/>
          <p:nvPr/>
        </p:nvSpPr>
        <p:spPr>
          <a:xfrm>
            <a:off x="3497579" y="31153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DA2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5" name="object 885"/>
          <p:cNvSpPr/>
          <p:nvPr/>
        </p:nvSpPr>
        <p:spPr>
          <a:xfrm>
            <a:off x="3497579" y="312229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CA0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6" name="object 886"/>
          <p:cNvSpPr/>
          <p:nvPr/>
        </p:nvSpPr>
        <p:spPr>
          <a:xfrm>
            <a:off x="3497579" y="31292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B9D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7" name="object 887"/>
          <p:cNvSpPr/>
          <p:nvPr/>
        </p:nvSpPr>
        <p:spPr>
          <a:xfrm>
            <a:off x="3497579" y="31369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8" name="object 888"/>
          <p:cNvSpPr/>
          <p:nvPr/>
        </p:nvSpPr>
        <p:spPr>
          <a:xfrm>
            <a:off x="3497579" y="314388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9" name="object 889"/>
          <p:cNvSpPr/>
          <p:nvPr/>
        </p:nvSpPr>
        <p:spPr>
          <a:xfrm>
            <a:off x="3497579" y="31508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896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0" name="object 890"/>
          <p:cNvSpPr/>
          <p:nvPr/>
        </p:nvSpPr>
        <p:spPr>
          <a:xfrm>
            <a:off x="3497579" y="31584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794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1" name="object 891"/>
          <p:cNvSpPr/>
          <p:nvPr/>
        </p:nvSpPr>
        <p:spPr>
          <a:xfrm>
            <a:off x="3497579" y="316547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691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2" name="object 892"/>
          <p:cNvSpPr/>
          <p:nvPr/>
        </p:nvSpPr>
        <p:spPr>
          <a:xfrm>
            <a:off x="3497579" y="31724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3" name="object 893"/>
          <p:cNvSpPr/>
          <p:nvPr/>
        </p:nvSpPr>
        <p:spPr>
          <a:xfrm>
            <a:off x="3497579" y="31800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58C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4" name="object 894"/>
          <p:cNvSpPr/>
          <p:nvPr/>
        </p:nvSpPr>
        <p:spPr>
          <a:xfrm>
            <a:off x="3497579" y="31870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48A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5" name="object 895"/>
          <p:cNvSpPr/>
          <p:nvPr/>
        </p:nvSpPr>
        <p:spPr>
          <a:xfrm>
            <a:off x="3497579" y="31940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387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6" name="object 896"/>
          <p:cNvSpPr/>
          <p:nvPr/>
        </p:nvSpPr>
        <p:spPr>
          <a:xfrm>
            <a:off x="3497579" y="32016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285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7" name="object 897"/>
          <p:cNvSpPr/>
          <p:nvPr/>
        </p:nvSpPr>
        <p:spPr>
          <a:xfrm>
            <a:off x="3497579" y="32086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8" name="object 898"/>
          <p:cNvSpPr/>
          <p:nvPr/>
        </p:nvSpPr>
        <p:spPr>
          <a:xfrm>
            <a:off x="3497579" y="32156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080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9" name="object 899"/>
          <p:cNvSpPr/>
          <p:nvPr/>
        </p:nvSpPr>
        <p:spPr>
          <a:xfrm>
            <a:off x="3497579" y="32232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F7D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0" name="object 900"/>
          <p:cNvSpPr/>
          <p:nvPr/>
        </p:nvSpPr>
        <p:spPr>
          <a:xfrm>
            <a:off x="3497579" y="32308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E7B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1" name="object 901"/>
          <p:cNvSpPr/>
          <p:nvPr/>
        </p:nvSpPr>
        <p:spPr>
          <a:xfrm>
            <a:off x="3497579" y="32378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E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2" name="object 902"/>
          <p:cNvSpPr/>
          <p:nvPr/>
        </p:nvSpPr>
        <p:spPr>
          <a:xfrm>
            <a:off x="3497579" y="32448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D76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3" name="object 903"/>
          <p:cNvSpPr/>
          <p:nvPr/>
        </p:nvSpPr>
        <p:spPr>
          <a:xfrm>
            <a:off x="3497579" y="32524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4" name="object 904"/>
          <p:cNvSpPr/>
          <p:nvPr/>
        </p:nvSpPr>
        <p:spPr>
          <a:xfrm>
            <a:off x="3497579" y="32594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C71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5" name="object 905"/>
          <p:cNvSpPr/>
          <p:nvPr/>
        </p:nvSpPr>
        <p:spPr>
          <a:xfrm>
            <a:off x="3497579" y="326644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A6F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6" name="object 906"/>
          <p:cNvSpPr/>
          <p:nvPr/>
        </p:nvSpPr>
        <p:spPr>
          <a:xfrm>
            <a:off x="3497579" y="327405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96C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7" name="object 907"/>
          <p:cNvSpPr/>
          <p:nvPr/>
        </p:nvSpPr>
        <p:spPr>
          <a:xfrm>
            <a:off x="3497579" y="328104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86A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8" name="object 908"/>
          <p:cNvSpPr/>
          <p:nvPr/>
        </p:nvSpPr>
        <p:spPr>
          <a:xfrm>
            <a:off x="3497579" y="32880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9" name="object 909"/>
          <p:cNvSpPr/>
          <p:nvPr/>
        </p:nvSpPr>
        <p:spPr>
          <a:xfrm>
            <a:off x="3497579" y="32956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666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0" name="object 910"/>
          <p:cNvSpPr/>
          <p:nvPr/>
        </p:nvSpPr>
        <p:spPr>
          <a:xfrm>
            <a:off x="3497579" y="330263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662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1" name="object 911"/>
          <p:cNvSpPr/>
          <p:nvPr/>
        </p:nvSpPr>
        <p:spPr>
          <a:xfrm>
            <a:off x="3497579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2" name="object 912"/>
          <p:cNvSpPr/>
          <p:nvPr/>
        </p:nvSpPr>
        <p:spPr>
          <a:xfrm>
            <a:off x="3497579" y="331724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45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3" name="object 913"/>
          <p:cNvSpPr/>
          <p:nvPr/>
        </p:nvSpPr>
        <p:spPr>
          <a:xfrm>
            <a:off x="3497579" y="332422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4" name="object 914"/>
          <p:cNvSpPr/>
          <p:nvPr/>
        </p:nvSpPr>
        <p:spPr>
          <a:xfrm>
            <a:off x="3497579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258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5" name="object 915"/>
          <p:cNvSpPr/>
          <p:nvPr/>
        </p:nvSpPr>
        <p:spPr>
          <a:xfrm>
            <a:off x="3497579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6" name="object 916"/>
          <p:cNvSpPr/>
          <p:nvPr/>
        </p:nvSpPr>
        <p:spPr>
          <a:xfrm>
            <a:off x="3497579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053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7" name="object 917"/>
          <p:cNvSpPr/>
          <p:nvPr/>
        </p:nvSpPr>
        <p:spPr>
          <a:xfrm>
            <a:off x="3497579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8" name="object 918"/>
          <p:cNvSpPr/>
          <p:nvPr/>
        </p:nvSpPr>
        <p:spPr>
          <a:xfrm>
            <a:off x="3497579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9" name="object 919"/>
          <p:cNvSpPr/>
          <p:nvPr/>
        </p:nvSpPr>
        <p:spPr>
          <a:xfrm>
            <a:off x="3498850" y="2844800"/>
            <a:ext cx="187960" cy="518159"/>
          </a:xfrm>
          <a:custGeom>
            <a:avLst/>
            <a:gdLst/>
            <a:ahLst/>
            <a:cxnLst/>
            <a:rect l="l" t="t" r="r" b="b"/>
            <a:pathLst>
              <a:path w="187960" h="518160">
                <a:moveTo>
                  <a:pt x="187960" y="160020"/>
                </a:moveTo>
                <a:lnTo>
                  <a:pt x="180339" y="160020"/>
                </a:lnTo>
                <a:lnTo>
                  <a:pt x="179070" y="160020"/>
                </a:lnTo>
                <a:lnTo>
                  <a:pt x="177800" y="158750"/>
                </a:lnTo>
                <a:lnTo>
                  <a:pt x="176529" y="157479"/>
                </a:lnTo>
                <a:lnTo>
                  <a:pt x="173989" y="157479"/>
                </a:lnTo>
                <a:lnTo>
                  <a:pt x="168910" y="154939"/>
                </a:lnTo>
                <a:lnTo>
                  <a:pt x="163829" y="154939"/>
                </a:lnTo>
                <a:lnTo>
                  <a:pt x="152400" y="152400"/>
                </a:lnTo>
                <a:lnTo>
                  <a:pt x="148589" y="152400"/>
                </a:lnTo>
                <a:lnTo>
                  <a:pt x="143510" y="152400"/>
                </a:lnTo>
                <a:lnTo>
                  <a:pt x="135889" y="152400"/>
                </a:lnTo>
                <a:lnTo>
                  <a:pt x="127000" y="153670"/>
                </a:lnTo>
                <a:lnTo>
                  <a:pt x="119379" y="154939"/>
                </a:lnTo>
                <a:lnTo>
                  <a:pt x="113029" y="157479"/>
                </a:lnTo>
                <a:lnTo>
                  <a:pt x="105410" y="160020"/>
                </a:lnTo>
                <a:lnTo>
                  <a:pt x="97789" y="163829"/>
                </a:lnTo>
                <a:lnTo>
                  <a:pt x="91439" y="167639"/>
                </a:lnTo>
                <a:lnTo>
                  <a:pt x="82550" y="172720"/>
                </a:lnTo>
                <a:lnTo>
                  <a:pt x="82550" y="518160"/>
                </a:lnTo>
                <a:lnTo>
                  <a:pt x="0" y="518160"/>
                </a:lnTo>
                <a:lnTo>
                  <a:pt x="0" y="1270"/>
                </a:lnTo>
                <a:lnTo>
                  <a:pt x="82550" y="1270"/>
                </a:lnTo>
                <a:lnTo>
                  <a:pt x="82550" y="77470"/>
                </a:lnTo>
                <a:lnTo>
                  <a:pt x="96520" y="55879"/>
                </a:lnTo>
                <a:lnTo>
                  <a:pt x="102870" y="46989"/>
                </a:lnTo>
                <a:lnTo>
                  <a:pt x="109220" y="39370"/>
                </a:lnTo>
                <a:lnTo>
                  <a:pt x="114300" y="31750"/>
                </a:lnTo>
                <a:lnTo>
                  <a:pt x="120650" y="24129"/>
                </a:lnTo>
                <a:lnTo>
                  <a:pt x="125729" y="20320"/>
                </a:lnTo>
                <a:lnTo>
                  <a:pt x="130810" y="15239"/>
                </a:lnTo>
                <a:lnTo>
                  <a:pt x="135889" y="11429"/>
                </a:lnTo>
                <a:lnTo>
                  <a:pt x="140970" y="8889"/>
                </a:lnTo>
                <a:lnTo>
                  <a:pt x="146050" y="5079"/>
                </a:lnTo>
                <a:lnTo>
                  <a:pt x="151129" y="3810"/>
                </a:lnTo>
                <a:lnTo>
                  <a:pt x="154939" y="1270"/>
                </a:lnTo>
                <a:lnTo>
                  <a:pt x="160020" y="1270"/>
                </a:lnTo>
                <a:lnTo>
                  <a:pt x="165100" y="0"/>
                </a:lnTo>
                <a:lnTo>
                  <a:pt x="168910" y="0"/>
                </a:lnTo>
                <a:lnTo>
                  <a:pt x="179070" y="1270"/>
                </a:lnTo>
                <a:lnTo>
                  <a:pt x="184150" y="1270"/>
                </a:lnTo>
                <a:lnTo>
                  <a:pt x="185420" y="1270"/>
                </a:lnTo>
                <a:lnTo>
                  <a:pt x="187960" y="1270"/>
                </a:lnTo>
                <a:lnTo>
                  <a:pt x="187960" y="1600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0" name="object 920"/>
          <p:cNvSpPr/>
          <p:nvPr/>
        </p:nvSpPr>
        <p:spPr>
          <a:xfrm>
            <a:off x="3862697" y="2684779"/>
            <a:ext cx="340360" cy="7620"/>
          </a:xfrm>
          <a:custGeom>
            <a:avLst/>
            <a:gdLst/>
            <a:ahLst/>
            <a:cxnLst/>
            <a:rect l="l" t="t" r="r" b="b"/>
            <a:pathLst>
              <a:path w="340360" h="7619">
                <a:moveTo>
                  <a:pt x="98955" y="0"/>
                </a:moveTo>
                <a:lnTo>
                  <a:pt x="0" y="0"/>
                </a:lnTo>
                <a:lnTo>
                  <a:pt x="2276" y="7620"/>
                </a:lnTo>
                <a:lnTo>
                  <a:pt x="101106" y="7620"/>
                </a:lnTo>
                <a:lnTo>
                  <a:pt x="98955" y="0"/>
                </a:lnTo>
                <a:close/>
              </a:path>
              <a:path w="340360" h="7619">
                <a:moveTo>
                  <a:pt x="340354" y="0"/>
                </a:moveTo>
                <a:lnTo>
                  <a:pt x="242750" y="0"/>
                </a:lnTo>
                <a:lnTo>
                  <a:pt x="240672" y="7620"/>
                </a:lnTo>
                <a:lnTo>
                  <a:pt x="338051" y="7620"/>
                </a:lnTo>
                <a:lnTo>
                  <a:pt x="340354" y="0"/>
                </a:lnTo>
                <a:close/>
              </a:path>
            </a:pathLst>
          </a:custGeom>
          <a:solidFill>
            <a:srgbClr val="FD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1" name="object 921"/>
          <p:cNvSpPr/>
          <p:nvPr/>
        </p:nvSpPr>
        <p:spPr>
          <a:xfrm>
            <a:off x="3864974" y="2692400"/>
            <a:ext cx="335915" cy="6350"/>
          </a:xfrm>
          <a:custGeom>
            <a:avLst/>
            <a:gdLst/>
            <a:ahLst/>
            <a:cxnLst/>
            <a:rect l="l" t="t" r="r" b="b"/>
            <a:pathLst>
              <a:path w="335914" h="6350">
                <a:moveTo>
                  <a:pt x="98829" y="0"/>
                </a:moveTo>
                <a:lnTo>
                  <a:pt x="0" y="0"/>
                </a:lnTo>
                <a:lnTo>
                  <a:pt x="1897" y="6350"/>
                </a:lnTo>
                <a:lnTo>
                  <a:pt x="100621" y="6350"/>
                </a:lnTo>
                <a:lnTo>
                  <a:pt x="98829" y="0"/>
                </a:lnTo>
                <a:close/>
              </a:path>
              <a:path w="335914" h="6350">
                <a:moveTo>
                  <a:pt x="335774" y="0"/>
                </a:moveTo>
                <a:lnTo>
                  <a:pt x="238395" y="0"/>
                </a:lnTo>
                <a:lnTo>
                  <a:pt x="236663" y="6350"/>
                </a:lnTo>
                <a:lnTo>
                  <a:pt x="333856" y="6350"/>
                </a:lnTo>
                <a:lnTo>
                  <a:pt x="335774" y="0"/>
                </a:lnTo>
                <a:close/>
              </a:path>
            </a:pathLst>
          </a:custGeom>
          <a:solidFill>
            <a:srgbClr val="FC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2" name="object 922"/>
          <p:cNvSpPr/>
          <p:nvPr/>
        </p:nvSpPr>
        <p:spPr>
          <a:xfrm>
            <a:off x="3866872" y="2698750"/>
            <a:ext cx="332105" cy="7620"/>
          </a:xfrm>
          <a:custGeom>
            <a:avLst/>
            <a:gdLst/>
            <a:ahLst/>
            <a:cxnLst/>
            <a:rect l="l" t="t" r="r" b="b"/>
            <a:pathLst>
              <a:path w="332104" h="7619">
                <a:moveTo>
                  <a:pt x="98724" y="0"/>
                </a:moveTo>
                <a:lnTo>
                  <a:pt x="0" y="0"/>
                </a:lnTo>
                <a:lnTo>
                  <a:pt x="2276" y="7620"/>
                </a:lnTo>
                <a:lnTo>
                  <a:pt x="100875" y="7620"/>
                </a:lnTo>
                <a:lnTo>
                  <a:pt x="98724" y="0"/>
                </a:lnTo>
                <a:close/>
              </a:path>
              <a:path w="332104" h="7619">
                <a:moveTo>
                  <a:pt x="331959" y="0"/>
                </a:moveTo>
                <a:lnTo>
                  <a:pt x="234766" y="0"/>
                </a:lnTo>
                <a:lnTo>
                  <a:pt x="232688" y="7620"/>
                </a:lnTo>
                <a:lnTo>
                  <a:pt x="329656" y="7620"/>
                </a:lnTo>
                <a:lnTo>
                  <a:pt x="331959" y="0"/>
                </a:lnTo>
                <a:close/>
              </a:path>
            </a:pathLst>
          </a:custGeom>
          <a:solidFill>
            <a:srgbClr val="FB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3" name="object 923"/>
          <p:cNvSpPr/>
          <p:nvPr/>
        </p:nvSpPr>
        <p:spPr>
          <a:xfrm>
            <a:off x="3869149" y="2706370"/>
            <a:ext cx="327660" cy="7620"/>
          </a:xfrm>
          <a:custGeom>
            <a:avLst/>
            <a:gdLst/>
            <a:ahLst/>
            <a:cxnLst/>
            <a:rect l="l" t="t" r="r" b="b"/>
            <a:pathLst>
              <a:path w="327660" h="7619">
                <a:moveTo>
                  <a:pt x="98598" y="0"/>
                </a:moveTo>
                <a:lnTo>
                  <a:pt x="0" y="0"/>
                </a:lnTo>
                <a:lnTo>
                  <a:pt x="2276" y="7619"/>
                </a:lnTo>
                <a:lnTo>
                  <a:pt x="100749" y="7619"/>
                </a:lnTo>
                <a:lnTo>
                  <a:pt x="98598" y="0"/>
                </a:lnTo>
                <a:close/>
              </a:path>
              <a:path w="327660" h="7619">
                <a:moveTo>
                  <a:pt x="327379" y="0"/>
                </a:moveTo>
                <a:lnTo>
                  <a:pt x="230411" y="0"/>
                </a:lnTo>
                <a:lnTo>
                  <a:pt x="228332" y="7619"/>
                </a:lnTo>
                <a:lnTo>
                  <a:pt x="325077" y="7619"/>
                </a:lnTo>
                <a:lnTo>
                  <a:pt x="327379" y="0"/>
                </a:lnTo>
                <a:close/>
              </a:path>
            </a:pathLst>
          </a:custGeom>
          <a:solidFill>
            <a:srgbClr val="FB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4" name="object 924"/>
          <p:cNvSpPr/>
          <p:nvPr/>
        </p:nvSpPr>
        <p:spPr>
          <a:xfrm>
            <a:off x="3871426" y="2713989"/>
            <a:ext cx="323215" cy="6350"/>
          </a:xfrm>
          <a:custGeom>
            <a:avLst/>
            <a:gdLst/>
            <a:ahLst/>
            <a:cxnLst/>
            <a:rect l="l" t="t" r="r" b="b"/>
            <a:pathLst>
              <a:path w="323214" h="6350">
                <a:moveTo>
                  <a:pt x="98472" y="0"/>
                </a:moveTo>
                <a:lnTo>
                  <a:pt x="0" y="0"/>
                </a:lnTo>
                <a:lnTo>
                  <a:pt x="1897" y="6350"/>
                </a:lnTo>
                <a:lnTo>
                  <a:pt x="100265" y="6350"/>
                </a:lnTo>
                <a:lnTo>
                  <a:pt x="98472" y="0"/>
                </a:lnTo>
                <a:close/>
              </a:path>
              <a:path w="323214" h="6350">
                <a:moveTo>
                  <a:pt x="322800" y="0"/>
                </a:moveTo>
                <a:lnTo>
                  <a:pt x="226055" y="0"/>
                </a:lnTo>
                <a:lnTo>
                  <a:pt x="224324" y="6350"/>
                </a:lnTo>
                <a:lnTo>
                  <a:pt x="320882" y="6350"/>
                </a:lnTo>
                <a:lnTo>
                  <a:pt x="322800" y="0"/>
                </a:lnTo>
                <a:close/>
              </a:path>
            </a:pathLst>
          </a:custGeom>
          <a:solidFill>
            <a:srgbClr val="FA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5" name="object 925"/>
          <p:cNvSpPr/>
          <p:nvPr/>
        </p:nvSpPr>
        <p:spPr>
          <a:xfrm>
            <a:off x="3873323" y="2720339"/>
            <a:ext cx="319405" cy="7620"/>
          </a:xfrm>
          <a:custGeom>
            <a:avLst/>
            <a:gdLst/>
            <a:ahLst/>
            <a:cxnLst/>
            <a:rect l="l" t="t" r="r" b="b"/>
            <a:pathLst>
              <a:path w="319404" h="7619">
                <a:moveTo>
                  <a:pt x="98367" y="0"/>
                </a:moveTo>
                <a:lnTo>
                  <a:pt x="0" y="0"/>
                </a:lnTo>
                <a:lnTo>
                  <a:pt x="2276" y="7620"/>
                </a:lnTo>
                <a:lnTo>
                  <a:pt x="100518" y="7620"/>
                </a:lnTo>
                <a:lnTo>
                  <a:pt x="98367" y="0"/>
                </a:lnTo>
                <a:close/>
              </a:path>
              <a:path w="319404" h="7619">
                <a:moveTo>
                  <a:pt x="318984" y="0"/>
                </a:moveTo>
                <a:lnTo>
                  <a:pt x="222426" y="0"/>
                </a:lnTo>
                <a:lnTo>
                  <a:pt x="220348" y="7620"/>
                </a:lnTo>
                <a:lnTo>
                  <a:pt x="316682" y="7620"/>
                </a:lnTo>
                <a:lnTo>
                  <a:pt x="318984" y="0"/>
                </a:lnTo>
                <a:close/>
              </a:path>
            </a:pathLst>
          </a:custGeom>
          <a:solidFill>
            <a:srgbClr val="F9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6" name="object 926"/>
          <p:cNvSpPr/>
          <p:nvPr/>
        </p:nvSpPr>
        <p:spPr>
          <a:xfrm>
            <a:off x="3875600" y="2727960"/>
            <a:ext cx="314960" cy="7620"/>
          </a:xfrm>
          <a:custGeom>
            <a:avLst/>
            <a:gdLst/>
            <a:ahLst/>
            <a:cxnLst/>
            <a:rect l="l" t="t" r="r" b="b"/>
            <a:pathLst>
              <a:path w="314960" h="7619">
                <a:moveTo>
                  <a:pt x="98241" y="0"/>
                </a:moveTo>
                <a:lnTo>
                  <a:pt x="0" y="0"/>
                </a:lnTo>
                <a:lnTo>
                  <a:pt x="2276" y="7619"/>
                </a:lnTo>
                <a:lnTo>
                  <a:pt x="100392" y="7619"/>
                </a:lnTo>
                <a:lnTo>
                  <a:pt x="98241" y="0"/>
                </a:lnTo>
                <a:close/>
              </a:path>
              <a:path w="314960" h="7619">
                <a:moveTo>
                  <a:pt x="314405" y="0"/>
                </a:moveTo>
                <a:lnTo>
                  <a:pt x="218071" y="0"/>
                </a:lnTo>
                <a:lnTo>
                  <a:pt x="215993" y="7619"/>
                </a:lnTo>
                <a:lnTo>
                  <a:pt x="312103" y="7619"/>
                </a:lnTo>
                <a:lnTo>
                  <a:pt x="314405" y="0"/>
                </a:lnTo>
                <a:close/>
              </a:path>
            </a:pathLst>
          </a:custGeom>
          <a:solidFill>
            <a:srgbClr val="F9F0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7" name="object 927"/>
          <p:cNvSpPr/>
          <p:nvPr/>
        </p:nvSpPr>
        <p:spPr>
          <a:xfrm>
            <a:off x="3877877" y="2735579"/>
            <a:ext cx="309880" cy="6350"/>
          </a:xfrm>
          <a:custGeom>
            <a:avLst/>
            <a:gdLst/>
            <a:ahLst/>
            <a:cxnLst/>
            <a:rect l="l" t="t" r="r" b="b"/>
            <a:pathLst>
              <a:path w="309879" h="6350">
                <a:moveTo>
                  <a:pt x="98115" y="0"/>
                </a:moveTo>
                <a:lnTo>
                  <a:pt x="0" y="0"/>
                </a:lnTo>
                <a:lnTo>
                  <a:pt x="1897" y="6350"/>
                </a:lnTo>
                <a:lnTo>
                  <a:pt x="99908" y="6350"/>
                </a:lnTo>
                <a:lnTo>
                  <a:pt x="98115" y="0"/>
                </a:lnTo>
                <a:close/>
              </a:path>
              <a:path w="309879" h="6350">
                <a:moveTo>
                  <a:pt x="309826" y="0"/>
                </a:moveTo>
                <a:lnTo>
                  <a:pt x="213716" y="0"/>
                </a:lnTo>
                <a:lnTo>
                  <a:pt x="211984" y="6350"/>
                </a:lnTo>
                <a:lnTo>
                  <a:pt x="307908" y="6350"/>
                </a:lnTo>
                <a:lnTo>
                  <a:pt x="309826" y="0"/>
                </a:lnTo>
                <a:close/>
              </a:path>
            </a:pathLst>
          </a:custGeom>
          <a:solidFill>
            <a:srgbClr val="F8E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8" name="object 928"/>
          <p:cNvSpPr/>
          <p:nvPr/>
        </p:nvSpPr>
        <p:spPr>
          <a:xfrm>
            <a:off x="3879774" y="2741929"/>
            <a:ext cx="306070" cy="7620"/>
          </a:xfrm>
          <a:custGeom>
            <a:avLst/>
            <a:gdLst/>
            <a:ahLst/>
            <a:cxnLst/>
            <a:rect l="l" t="t" r="r" b="b"/>
            <a:pathLst>
              <a:path w="306070" h="7619">
                <a:moveTo>
                  <a:pt x="98010" y="0"/>
                </a:moveTo>
                <a:lnTo>
                  <a:pt x="0" y="0"/>
                </a:lnTo>
                <a:lnTo>
                  <a:pt x="2276" y="7620"/>
                </a:lnTo>
                <a:lnTo>
                  <a:pt x="100162" y="7620"/>
                </a:lnTo>
                <a:lnTo>
                  <a:pt x="98010" y="0"/>
                </a:lnTo>
                <a:close/>
              </a:path>
              <a:path w="306070" h="7619">
                <a:moveTo>
                  <a:pt x="306010" y="0"/>
                </a:moveTo>
                <a:lnTo>
                  <a:pt x="210086" y="0"/>
                </a:lnTo>
                <a:lnTo>
                  <a:pt x="208008" y="7620"/>
                </a:lnTo>
                <a:lnTo>
                  <a:pt x="303708" y="7620"/>
                </a:lnTo>
                <a:lnTo>
                  <a:pt x="306010" y="0"/>
                </a:lnTo>
                <a:close/>
              </a:path>
            </a:pathLst>
          </a:custGeom>
          <a:solidFill>
            <a:srgbClr val="F7ED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9" name="object 929"/>
          <p:cNvSpPr/>
          <p:nvPr/>
        </p:nvSpPr>
        <p:spPr>
          <a:xfrm>
            <a:off x="3882051" y="2749550"/>
            <a:ext cx="301625" cy="7620"/>
          </a:xfrm>
          <a:custGeom>
            <a:avLst/>
            <a:gdLst/>
            <a:ahLst/>
            <a:cxnLst/>
            <a:rect l="l" t="t" r="r" b="b"/>
            <a:pathLst>
              <a:path w="301625" h="7619">
                <a:moveTo>
                  <a:pt x="97885" y="0"/>
                </a:moveTo>
                <a:lnTo>
                  <a:pt x="0" y="0"/>
                </a:lnTo>
                <a:lnTo>
                  <a:pt x="2276" y="7620"/>
                </a:lnTo>
                <a:lnTo>
                  <a:pt x="100036" y="7620"/>
                </a:lnTo>
                <a:lnTo>
                  <a:pt x="97885" y="0"/>
                </a:lnTo>
                <a:close/>
              </a:path>
              <a:path w="301625" h="7619">
                <a:moveTo>
                  <a:pt x="301431" y="0"/>
                </a:moveTo>
                <a:lnTo>
                  <a:pt x="205731" y="0"/>
                </a:lnTo>
                <a:lnTo>
                  <a:pt x="203653" y="7620"/>
                </a:lnTo>
                <a:lnTo>
                  <a:pt x="299129" y="7620"/>
                </a:lnTo>
                <a:lnTo>
                  <a:pt x="301431" y="0"/>
                </a:lnTo>
                <a:close/>
              </a:path>
            </a:pathLst>
          </a:custGeom>
          <a:solidFill>
            <a:srgbClr val="F7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0" name="object 930"/>
          <p:cNvSpPr/>
          <p:nvPr/>
        </p:nvSpPr>
        <p:spPr>
          <a:xfrm>
            <a:off x="3884328" y="2757170"/>
            <a:ext cx="297180" cy="6350"/>
          </a:xfrm>
          <a:custGeom>
            <a:avLst/>
            <a:gdLst/>
            <a:ahLst/>
            <a:cxnLst/>
            <a:rect l="l" t="t" r="r" b="b"/>
            <a:pathLst>
              <a:path w="297179" h="6350">
                <a:moveTo>
                  <a:pt x="97759" y="0"/>
                </a:moveTo>
                <a:lnTo>
                  <a:pt x="0" y="0"/>
                </a:lnTo>
                <a:lnTo>
                  <a:pt x="1897" y="6350"/>
                </a:lnTo>
                <a:lnTo>
                  <a:pt x="99551" y="6350"/>
                </a:lnTo>
                <a:lnTo>
                  <a:pt x="97759" y="0"/>
                </a:lnTo>
                <a:close/>
              </a:path>
              <a:path w="297179" h="6350">
                <a:moveTo>
                  <a:pt x="296852" y="0"/>
                </a:moveTo>
                <a:lnTo>
                  <a:pt x="201376" y="0"/>
                </a:lnTo>
                <a:lnTo>
                  <a:pt x="199644" y="6350"/>
                </a:lnTo>
                <a:lnTo>
                  <a:pt x="294934" y="6350"/>
                </a:lnTo>
                <a:lnTo>
                  <a:pt x="296852" y="0"/>
                </a:lnTo>
                <a:close/>
              </a:path>
            </a:pathLst>
          </a:custGeom>
          <a:solidFill>
            <a:srgbClr val="F6E9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1" name="object 931"/>
          <p:cNvSpPr/>
          <p:nvPr/>
        </p:nvSpPr>
        <p:spPr>
          <a:xfrm>
            <a:off x="3886226" y="2763520"/>
            <a:ext cx="293370" cy="7620"/>
          </a:xfrm>
          <a:custGeom>
            <a:avLst/>
            <a:gdLst/>
            <a:ahLst/>
            <a:cxnLst/>
            <a:rect l="l" t="t" r="r" b="b"/>
            <a:pathLst>
              <a:path w="293370" h="7619">
                <a:moveTo>
                  <a:pt x="97654" y="0"/>
                </a:moveTo>
                <a:lnTo>
                  <a:pt x="0" y="0"/>
                </a:lnTo>
                <a:lnTo>
                  <a:pt x="2276" y="7619"/>
                </a:lnTo>
                <a:lnTo>
                  <a:pt x="99805" y="7619"/>
                </a:lnTo>
                <a:lnTo>
                  <a:pt x="97654" y="0"/>
                </a:lnTo>
                <a:close/>
              </a:path>
              <a:path w="293370" h="7619">
                <a:moveTo>
                  <a:pt x="293036" y="0"/>
                </a:moveTo>
                <a:lnTo>
                  <a:pt x="197747" y="0"/>
                </a:lnTo>
                <a:lnTo>
                  <a:pt x="195669" y="7619"/>
                </a:lnTo>
                <a:lnTo>
                  <a:pt x="290734" y="7619"/>
                </a:lnTo>
                <a:lnTo>
                  <a:pt x="293036" y="0"/>
                </a:lnTo>
                <a:close/>
              </a:path>
            </a:pathLst>
          </a:custGeom>
          <a:solidFill>
            <a:srgbClr val="F5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2" name="object 932"/>
          <p:cNvSpPr/>
          <p:nvPr/>
        </p:nvSpPr>
        <p:spPr>
          <a:xfrm>
            <a:off x="3888503" y="2771139"/>
            <a:ext cx="288925" cy="7620"/>
          </a:xfrm>
          <a:custGeom>
            <a:avLst/>
            <a:gdLst/>
            <a:ahLst/>
            <a:cxnLst/>
            <a:rect l="l" t="t" r="r" b="b"/>
            <a:pathLst>
              <a:path w="288925" h="7619">
                <a:moveTo>
                  <a:pt x="97528" y="0"/>
                </a:moveTo>
                <a:lnTo>
                  <a:pt x="0" y="0"/>
                </a:lnTo>
                <a:lnTo>
                  <a:pt x="2276" y="7620"/>
                </a:lnTo>
                <a:lnTo>
                  <a:pt x="99679" y="7620"/>
                </a:lnTo>
                <a:lnTo>
                  <a:pt x="97528" y="0"/>
                </a:lnTo>
                <a:close/>
              </a:path>
              <a:path w="288925" h="7619">
                <a:moveTo>
                  <a:pt x="288457" y="0"/>
                </a:moveTo>
                <a:lnTo>
                  <a:pt x="193392" y="0"/>
                </a:lnTo>
                <a:lnTo>
                  <a:pt x="191313" y="7620"/>
                </a:lnTo>
                <a:lnTo>
                  <a:pt x="286155" y="7620"/>
                </a:lnTo>
                <a:lnTo>
                  <a:pt x="288457" y="0"/>
                </a:lnTo>
                <a:close/>
              </a:path>
            </a:pathLst>
          </a:custGeom>
          <a:solidFill>
            <a:srgbClr val="F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3" name="object 933"/>
          <p:cNvSpPr/>
          <p:nvPr/>
        </p:nvSpPr>
        <p:spPr>
          <a:xfrm>
            <a:off x="3890780" y="2778760"/>
            <a:ext cx="284480" cy="7620"/>
          </a:xfrm>
          <a:custGeom>
            <a:avLst/>
            <a:gdLst/>
            <a:ahLst/>
            <a:cxnLst/>
            <a:rect l="l" t="t" r="r" b="b"/>
            <a:pathLst>
              <a:path w="284479" h="7619">
                <a:moveTo>
                  <a:pt x="97402" y="0"/>
                </a:moveTo>
                <a:lnTo>
                  <a:pt x="0" y="0"/>
                </a:lnTo>
                <a:lnTo>
                  <a:pt x="2276" y="7619"/>
                </a:lnTo>
                <a:lnTo>
                  <a:pt x="99553" y="7619"/>
                </a:lnTo>
                <a:lnTo>
                  <a:pt x="97402" y="0"/>
                </a:lnTo>
                <a:close/>
              </a:path>
              <a:path w="284479" h="7619">
                <a:moveTo>
                  <a:pt x="283878" y="0"/>
                </a:moveTo>
                <a:lnTo>
                  <a:pt x="189037" y="0"/>
                </a:lnTo>
                <a:lnTo>
                  <a:pt x="186958" y="7619"/>
                </a:lnTo>
                <a:lnTo>
                  <a:pt x="281576" y="7619"/>
                </a:lnTo>
                <a:lnTo>
                  <a:pt x="283878" y="0"/>
                </a:lnTo>
                <a:close/>
              </a:path>
            </a:pathLst>
          </a:custGeom>
          <a:solidFill>
            <a:srgbClr val="F4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4" name="object 934"/>
          <p:cNvSpPr/>
          <p:nvPr/>
        </p:nvSpPr>
        <p:spPr>
          <a:xfrm>
            <a:off x="3893057" y="2786379"/>
            <a:ext cx="279400" cy="6350"/>
          </a:xfrm>
          <a:custGeom>
            <a:avLst/>
            <a:gdLst/>
            <a:ahLst/>
            <a:cxnLst/>
            <a:rect l="l" t="t" r="r" b="b"/>
            <a:pathLst>
              <a:path w="279400" h="6350">
                <a:moveTo>
                  <a:pt x="97276" y="0"/>
                </a:moveTo>
                <a:lnTo>
                  <a:pt x="0" y="0"/>
                </a:lnTo>
                <a:lnTo>
                  <a:pt x="1897" y="6350"/>
                </a:lnTo>
                <a:lnTo>
                  <a:pt x="99069" y="6350"/>
                </a:lnTo>
                <a:lnTo>
                  <a:pt x="97276" y="0"/>
                </a:lnTo>
                <a:close/>
              </a:path>
              <a:path w="279400" h="6350">
                <a:moveTo>
                  <a:pt x="279299" y="0"/>
                </a:moveTo>
                <a:lnTo>
                  <a:pt x="184681" y="0"/>
                </a:lnTo>
                <a:lnTo>
                  <a:pt x="182950" y="6350"/>
                </a:lnTo>
                <a:lnTo>
                  <a:pt x="277381" y="6350"/>
                </a:lnTo>
                <a:lnTo>
                  <a:pt x="279299" y="0"/>
                </a:lnTo>
                <a:close/>
              </a:path>
            </a:pathLst>
          </a:custGeom>
          <a:solidFill>
            <a:srgbClr val="F3E2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5" name="object 935"/>
          <p:cNvSpPr/>
          <p:nvPr/>
        </p:nvSpPr>
        <p:spPr>
          <a:xfrm>
            <a:off x="3894954" y="2792729"/>
            <a:ext cx="275590" cy="7620"/>
          </a:xfrm>
          <a:custGeom>
            <a:avLst/>
            <a:gdLst/>
            <a:ahLst/>
            <a:cxnLst/>
            <a:rect l="l" t="t" r="r" b="b"/>
            <a:pathLst>
              <a:path w="275589" h="7619">
                <a:moveTo>
                  <a:pt x="97171" y="0"/>
                </a:moveTo>
                <a:lnTo>
                  <a:pt x="0" y="0"/>
                </a:lnTo>
                <a:lnTo>
                  <a:pt x="2276" y="7620"/>
                </a:lnTo>
                <a:lnTo>
                  <a:pt x="99322" y="7620"/>
                </a:lnTo>
                <a:lnTo>
                  <a:pt x="97171" y="0"/>
                </a:lnTo>
                <a:close/>
              </a:path>
              <a:path w="275589" h="7619">
                <a:moveTo>
                  <a:pt x="275483" y="0"/>
                </a:moveTo>
                <a:lnTo>
                  <a:pt x="181052" y="0"/>
                </a:lnTo>
                <a:lnTo>
                  <a:pt x="178974" y="7620"/>
                </a:lnTo>
                <a:lnTo>
                  <a:pt x="273181" y="7620"/>
                </a:lnTo>
                <a:lnTo>
                  <a:pt x="275483" y="0"/>
                </a:lnTo>
                <a:close/>
              </a:path>
            </a:pathLst>
          </a:custGeom>
          <a:solidFill>
            <a:srgbClr val="F3E0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6" name="object 936"/>
          <p:cNvSpPr/>
          <p:nvPr/>
        </p:nvSpPr>
        <p:spPr>
          <a:xfrm>
            <a:off x="3897231" y="2800350"/>
            <a:ext cx="271145" cy="7620"/>
          </a:xfrm>
          <a:custGeom>
            <a:avLst/>
            <a:gdLst/>
            <a:ahLst/>
            <a:cxnLst/>
            <a:rect l="l" t="t" r="r" b="b"/>
            <a:pathLst>
              <a:path w="271145" h="7619">
                <a:moveTo>
                  <a:pt x="97045" y="0"/>
                </a:moveTo>
                <a:lnTo>
                  <a:pt x="0" y="0"/>
                </a:lnTo>
                <a:lnTo>
                  <a:pt x="2276" y="7620"/>
                </a:lnTo>
                <a:lnTo>
                  <a:pt x="99196" y="7620"/>
                </a:lnTo>
                <a:lnTo>
                  <a:pt x="97045" y="0"/>
                </a:lnTo>
                <a:close/>
              </a:path>
              <a:path w="271145" h="7619">
                <a:moveTo>
                  <a:pt x="270904" y="0"/>
                </a:moveTo>
                <a:lnTo>
                  <a:pt x="176697" y="0"/>
                </a:lnTo>
                <a:lnTo>
                  <a:pt x="174619" y="7620"/>
                </a:lnTo>
                <a:lnTo>
                  <a:pt x="268602" y="7620"/>
                </a:lnTo>
                <a:lnTo>
                  <a:pt x="270904" y="0"/>
                </a:lnTo>
                <a:close/>
              </a:path>
            </a:pathLst>
          </a:custGeom>
          <a:solidFill>
            <a:srgbClr val="F2DE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7" name="object 937"/>
          <p:cNvSpPr/>
          <p:nvPr/>
        </p:nvSpPr>
        <p:spPr>
          <a:xfrm>
            <a:off x="3899508" y="2807970"/>
            <a:ext cx="266700" cy="6350"/>
          </a:xfrm>
          <a:custGeom>
            <a:avLst/>
            <a:gdLst/>
            <a:ahLst/>
            <a:cxnLst/>
            <a:rect l="l" t="t" r="r" b="b"/>
            <a:pathLst>
              <a:path w="266700" h="6350">
                <a:moveTo>
                  <a:pt x="96920" y="0"/>
                </a:moveTo>
                <a:lnTo>
                  <a:pt x="0" y="0"/>
                </a:lnTo>
                <a:lnTo>
                  <a:pt x="1897" y="6350"/>
                </a:lnTo>
                <a:lnTo>
                  <a:pt x="98712" y="6350"/>
                </a:lnTo>
                <a:lnTo>
                  <a:pt x="96920" y="0"/>
                </a:lnTo>
                <a:close/>
              </a:path>
              <a:path w="266700" h="6350">
                <a:moveTo>
                  <a:pt x="266325" y="0"/>
                </a:moveTo>
                <a:lnTo>
                  <a:pt x="172342" y="0"/>
                </a:lnTo>
                <a:lnTo>
                  <a:pt x="170610" y="6350"/>
                </a:lnTo>
                <a:lnTo>
                  <a:pt x="264406" y="6350"/>
                </a:lnTo>
                <a:lnTo>
                  <a:pt x="266325" y="0"/>
                </a:lnTo>
                <a:close/>
              </a:path>
            </a:pathLst>
          </a:custGeom>
          <a:solidFill>
            <a:srgbClr val="F1DC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8" name="object 938"/>
          <p:cNvSpPr/>
          <p:nvPr/>
        </p:nvSpPr>
        <p:spPr>
          <a:xfrm>
            <a:off x="3901406" y="2814320"/>
            <a:ext cx="262890" cy="7620"/>
          </a:xfrm>
          <a:custGeom>
            <a:avLst/>
            <a:gdLst/>
            <a:ahLst/>
            <a:cxnLst/>
            <a:rect l="l" t="t" r="r" b="b"/>
            <a:pathLst>
              <a:path w="262889" h="7619">
                <a:moveTo>
                  <a:pt x="96815" y="0"/>
                </a:moveTo>
                <a:lnTo>
                  <a:pt x="0" y="0"/>
                </a:lnTo>
                <a:lnTo>
                  <a:pt x="2276" y="7619"/>
                </a:lnTo>
                <a:lnTo>
                  <a:pt x="98966" y="7619"/>
                </a:lnTo>
                <a:lnTo>
                  <a:pt x="96815" y="0"/>
                </a:lnTo>
                <a:close/>
              </a:path>
              <a:path w="262889" h="7619">
                <a:moveTo>
                  <a:pt x="262509" y="0"/>
                </a:moveTo>
                <a:lnTo>
                  <a:pt x="168712" y="0"/>
                </a:lnTo>
                <a:lnTo>
                  <a:pt x="166634" y="7619"/>
                </a:lnTo>
                <a:lnTo>
                  <a:pt x="260207" y="7619"/>
                </a:lnTo>
                <a:lnTo>
                  <a:pt x="262509" y="0"/>
                </a:lnTo>
                <a:close/>
              </a:path>
            </a:pathLst>
          </a:custGeom>
          <a:solidFill>
            <a:srgbClr val="F1DA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9" name="object 939"/>
          <p:cNvSpPr/>
          <p:nvPr/>
        </p:nvSpPr>
        <p:spPr>
          <a:xfrm>
            <a:off x="3903683" y="2821939"/>
            <a:ext cx="258445" cy="7620"/>
          </a:xfrm>
          <a:custGeom>
            <a:avLst/>
            <a:gdLst/>
            <a:ahLst/>
            <a:cxnLst/>
            <a:rect l="l" t="t" r="r" b="b"/>
            <a:pathLst>
              <a:path w="258445" h="7619">
                <a:moveTo>
                  <a:pt x="96689" y="0"/>
                </a:moveTo>
                <a:lnTo>
                  <a:pt x="0" y="0"/>
                </a:lnTo>
                <a:lnTo>
                  <a:pt x="2276" y="7620"/>
                </a:lnTo>
                <a:lnTo>
                  <a:pt x="98840" y="7620"/>
                </a:lnTo>
                <a:lnTo>
                  <a:pt x="96689" y="0"/>
                </a:lnTo>
                <a:close/>
              </a:path>
              <a:path w="258445" h="7619">
                <a:moveTo>
                  <a:pt x="257930" y="0"/>
                </a:moveTo>
                <a:lnTo>
                  <a:pt x="164357" y="0"/>
                </a:lnTo>
                <a:lnTo>
                  <a:pt x="162279" y="7620"/>
                </a:lnTo>
                <a:lnTo>
                  <a:pt x="255628" y="7620"/>
                </a:lnTo>
                <a:lnTo>
                  <a:pt x="257930" y="0"/>
                </a:lnTo>
                <a:close/>
              </a:path>
            </a:pathLst>
          </a:custGeom>
          <a:solidFill>
            <a:srgbClr val="F0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0" name="object 940"/>
          <p:cNvSpPr/>
          <p:nvPr/>
        </p:nvSpPr>
        <p:spPr>
          <a:xfrm>
            <a:off x="3905960" y="2829560"/>
            <a:ext cx="253365" cy="6350"/>
          </a:xfrm>
          <a:custGeom>
            <a:avLst/>
            <a:gdLst/>
            <a:ahLst/>
            <a:cxnLst/>
            <a:rect l="l" t="t" r="r" b="b"/>
            <a:pathLst>
              <a:path w="253364" h="6350">
                <a:moveTo>
                  <a:pt x="96563" y="0"/>
                </a:moveTo>
                <a:lnTo>
                  <a:pt x="0" y="0"/>
                </a:lnTo>
                <a:lnTo>
                  <a:pt x="1897" y="6350"/>
                </a:lnTo>
                <a:lnTo>
                  <a:pt x="98355" y="6350"/>
                </a:lnTo>
                <a:lnTo>
                  <a:pt x="96563" y="0"/>
                </a:lnTo>
                <a:close/>
              </a:path>
              <a:path w="253364" h="6350">
                <a:moveTo>
                  <a:pt x="253351" y="0"/>
                </a:moveTo>
                <a:lnTo>
                  <a:pt x="160002" y="0"/>
                </a:lnTo>
                <a:lnTo>
                  <a:pt x="158270" y="6350"/>
                </a:lnTo>
                <a:lnTo>
                  <a:pt x="251432" y="6350"/>
                </a:lnTo>
                <a:lnTo>
                  <a:pt x="253351" y="0"/>
                </a:lnTo>
                <a:close/>
              </a:path>
            </a:pathLst>
          </a:custGeom>
          <a:solidFill>
            <a:srgbClr val="EFD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1" name="object 941"/>
          <p:cNvSpPr/>
          <p:nvPr/>
        </p:nvSpPr>
        <p:spPr>
          <a:xfrm>
            <a:off x="3907857" y="2835910"/>
            <a:ext cx="249554" cy="7620"/>
          </a:xfrm>
          <a:custGeom>
            <a:avLst/>
            <a:gdLst/>
            <a:ahLst/>
            <a:cxnLst/>
            <a:rect l="l" t="t" r="r" b="b"/>
            <a:pathLst>
              <a:path w="249554" h="7619">
                <a:moveTo>
                  <a:pt x="96458" y="0"/>
                </a:moveTo>
                <a:lnTo>
                  <a:pt x="0" y="0"/>
                </a:lnTo>
                <a:lnTo>
                  <a:pt x="2276" y="7619"/>
                </a:lnTo>
                <a:lnTo>
                  <a:pt x="98609" y="7619"/>
                </a:lnTo>
                <a:lnTo>
                  <a:pt x="96458" y="0"/>
                </a:lnTo>
                <a:close/>
              </a:path>
              <a:path w="249554" h="7619">
                <a:moveTo>
                  <a:pt x="249535" y="0"/>
                </a:moveTo>
                <a:lnTo>
                  <a:pt x="156373" y="0"/>
                </a:lnTo>
                <a:lnTo>
                  <a:pt x="154295" y="7619"/>
                </a:lnTo>
                <a:lnTo>
                  <a:pt x="247233" y="7619"/>
                </a:lnTo>
                <a:lnTo>
                  <a:pt x="249535" y="0"/>
                </a:lnTo>
                <a:close/>
              </a:path>
            </a:pathLst>
          </a:custGeom>
          <a:solidFill>
            <a:srgbClr val="EFD5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2" name="object 942"/>
          <p:cNvSpPr/>
          <p:nvPr/>
        </p:nvSpPr>
        <p:spPr>
          <a:xfrm>
            <a:off x="3910134" y="2843529"/>
            <a:ext cx="245110" cy="7620"/>
          </a:xfrm>
          <a:custGeom>
            <a:avLst/>
            <a:gdLst/>
            <a:ahLst/>
            <a:cxnLst/>
            <a:rect l="l" t="t" r="r" b="b"/>
            <a:pathLst>
              <a:path w="245110" h="7619">
                <a:moveTo>
                  <a:pt x="96332" y="0"/>
                </a:moveTo>
                <a:lnTo>
                  <a:pt x="0" y="0"/>
                </a:lnTo>
                <a:lnTo>
                  <a:pt x="2276" y="7620"/>
                </a:lnTo>
                <a:lnTo>
                  <a:pt x="98483" y="7620"/>
                </a:lnTo>
                <a:lnTo>
                  <a:pt x="96332" y="0"/>
                </a:lnTo>
                <a:close/>
              </a:path>
              <a:path w="245110" h="7619">
                <a:moveTo>
                  <a:pt x="244956" y="0"/>
                </a:moveTo>
                <a:lnTo>
                  <a:pt x="152018" y="0"/>
                </a:lnTo>
                <a:lnTo>
                  <a:pt x="149939" y="7620"/>
                </a:lnTo>
                <a:lnTo>
                  <a:pt x="242654" y="7620"/>
                </a:lnTo>
                <a:lnTo>
                  <a:pt x="244956" y="0"/>
                </a:lnTo>
                <a:close/>
              </a:path>
            </a:pathLst>
          </a:custGeom>
          <a:solidFill>
            <a:srgbClr val="EED3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3" name="object 943"/>
          <p:cNvSpPr/>
          <p:nvPr/>
        </p:nvSpPr>
        <p:spPr>
          <a:xfrm>
            <a:off x="3912411" y="2851150"/>
            <a:ext cx="240665" cy="6350"/>
          </a:xfrm>
          <a:custGeom>
            <a:avLst/>
            <a:gdLst/>
            <a:ahLst/>
            <a:cxnLst/>
            <a:rect l="l" t="t" r="r" b="b"/>
            <a:pathLst>
              <a:path w="240664" h="6350">
                <a:moveTo>
                  <a:pt x="96206" y="0"/>
                </a:moveTo>
                <a:lnTo>
                  <a:pt x="0" y="0"/>
                </a:lnTo>
                <a:lnTo>
                  <a:pt x="1897" y="6350"/>
                </a:lnTo>
                <a:lnTo>
                  <a:pt x="97999" y="6350"/>
                </a:lnTo>
                <a:lnTo>
                  <a:pt x="96206" y="0"/>
                </a:lnTo>
                <a:close/>
              </a:path>
              <a:path w="240664" h="6350">
                <a:moveTo>
                  <a:pt x="240377" y="0"/>
                </a:moveTo>
                <a:lnTo>
                  <a:pt x="147662" y="0"/>
                </a:lnTo>
                <a:lnTo>
                  <a:pt x="145931" y="6350"/>
                </a:lnTo>
                <a:lnTo>
                  <a:pt x="238458" y="6350"/>
                </a:lnTo>
                <a:lnTo>
                  <a:pt x="240377" y="0"/>
                </a:lnTo>
                <a:close/>
              </a:path>
            </a:pathLst>
          </a:custGeom>
          <a:solidFill>
            <a:srgbClr val="EDD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4" name="object 944"/>
          <p:cNvSpPr/>
          <p:nvPr/>
        </p:nvSpPr>
        <p:spPr>
          <a:xfrm>
            <a:off x="3914309" y="2857500"/>
            <a:ext cx="236854" cy="7620"/>
          </a:xfrm>
          <a:custGeom>
            <a:avLst/>
            <a:gdLst/>
            <a:ahLst/>
            <a:cxnLst/>
            <a:rect l="l" t="t" r="r" b="b"/>
            <a:pathLst>
              <a:path w="236854" h="7619">
                <a:moveTo>
                  <a:pt x="96101" y="0"/>
                </a:moveTo>
                <a:lnTo>
                  <a:pt x="0" y="0"/>
                </a:lnTo>
                <a:lnTo>
                  <a:pt x="2276" y="7620"/>
                </a:lnTo>
                <a:lnTo>
                  <a:pt x="98252" y="7620"/>
                </a:lnTo>
                <a:lnTo>
                  <a:pt x="96101" y="0"/>
                </a:lnTo>
                <a:close/>
              </a:path>
              <a:path w="236854" h="7619">
                <a:moveTo>
                  <a:pt x="236561" y="0"/>
                </a:moveTo>
                <a:lnTo>
                  <a:pt x="144033" y="0"/>
                </a:lnTo>
                <a:lnTo>
                  <a:pt x="141955" y="7620"/>
                </a:lnTo>
                <a:lnTo>
                  <a:pt x="234259" y="7620"/>
                </a:lnTo>
                <a:lnTo>
                  <a:pt x="236561" y="0"/>
                </a:lnTo>
                <a:close/>
              </a:path>
            </a:pathLst>
          </a:custGeom>
          <a:solidFill>
            <a:srgbClr val="ED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5" name="object 945"/>
          <p:cNvSpPr/>
          <p:nvPr/>
        </p:nvSpPr>
        <p:spPr>
          <a:xfrm>
            <a:off x="3916586" y="2865120"/>
            <a:ext cx="232410" cy="7620"/>
          </a:xfrm>
          <a:custGeom>
            <a:avLst/>
            <a:gdLst/>
            <a:ahLst/>
            <a:cxnLst/>
            <a:rect l="l" t="t" r="r" b="b"/>
            <a:pathLst>
              <a:path w="232410" h="7619">
                <a:moveTo>
                  <a:pt x="95975" y="0"/>
                </a:moveTo>
                <a:lnTo>
                  <a:pt x="0" y="0"/>
                </a:lnTo>
                <a:lnTo>
                  <a:pt x="2276" y="7619"/>
                </a:lnTo>
                <a:lnTo>
                  <a:pt x="98126" y="7619"/>
                </a:lnTo>
                <a:lnTo>
                  <a:pt x="95975" y="0"/>
                </a:lnTo>
                <a:close/>
              </a:path>
              <a:path w="232410" h="7619">
                <a:moveTo>
                  <a:pt x="231982" y="0"/>
                </a:moveTo>
                <a:lnTo>
                  <a:pt x="139678" y="0"/>
                </a:lnTo>
                <a:lnTo>
                  <a:pt x="137600" y="7619"/>
                </a:lnTo>
                <a:lnTo>
                  <a:pt x="229680" y="7619"/>
                </a:lnTo>
                <a:lnTo>
                  <a:pt x="231982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6" name="object 946"/>
          <p:cNvSpPr/>
          <p:nvPr/>
        </p:nvSpPr>
        <p:spPr>
          <a:xfrm>
            <a:off x="3918863" y="2872739"/>
            <a:ext cx="227965" cy="7620"/>
          </a:xfrm>
          <a:custGeom>
            <a:avLst/>
            <a:gdLst/>
            <a:ahLst/>
            <a:cxnLst/>
            <a:rect l="l" t="t" r="r" b="b"/>
            <a:pathLst>
              <a:path w="227964" h="7619">
                <a:moveTo>
                  <a:pt x="95850" y="0"/>
                </a:moveTo>
                <a:lnTo>
                  <a:pt x="0" y="0"/>
                </a:lnTo>
                <a:lnTo>
                  <a:pt x="2276" y="7620"/>
                </a:lnTo>
                <a:lnTo>
                  <a:pt x="98001" y="7620"/>
                </a:lnTo>
                <a:lnTo>
                  <a:pt x="95850" y="0"/>
                </a:lnTo>
                <a:close/>
              </a:path>
              <a:path w="227964" h="7619">
                <a:moveTo>
                  <a:pt x="227403" y="0"/>
                </a:moveTo>
                <a:lnTo>
                  <a:pt x="135323" y="0"/>
                </a:lnTo>
                <a:lnTo>
                  <a:pt x="133245" y="7620"/>
                </a:lnTo>
                <a:lnTo>
                  <a:pt x="225100" y="7620"/>
                </a:lnTo>
                <a:lnTo>
                  <a:pt x="227403" y="0"/>
                </a:lnTo>
                <a:close/>
              </a:path>
            </a:pathLst>
          </a:custGeom>
          <a:solidFill>
            <a:srgbClr val="EBCC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7" name="object 947"/>
          <p:cNvSpPr/>
          <p:nvPr/>
        </p:nvSpPr>
        <p:spPr>
          <a:xfrm>
            <a:off x="3921140" y="2880360"/>
            <a:ext cx="222885" cy="6350"/>
          </a:xfrm>
          <a:custGeom>
            <a:avLst/>
            <a:gdLst/>
            <a:ahLst/>
            <a:cxnLst/>
            <a:rect l="l" t="t" r="r" b="b"/>
            <a:pathLst>
              <a:path w="222885" h="6350">
                <a:moveTo>
                  <a:pt x="95724" y="0"/>
                </a:moveTo>
                <a:lnTo>
                  <a:pt x="0" y="0"/>
                </a:lnTo>
                <a:lnTo>
                  <a:pt x="1897" y="6350"/>
                </a:lnTo>
                <a:lnTo>
                  <a:pt x="97516" y="6350"/>
                </a:lnTo>
                <a:lnTo>
                  <a:pt x="95724" y="0"/>
                </a:lnTo>
                <a:close/>
              </a:path>
              <a:path w="222885" h="6350">
                <a:moveTo>
                  <a:pt x="222823" y="0"/>
                </a:moveTo>
                <a:lnTo>
                  <a:pt x="130968" y="0"/>
                </a:lnTo>
                <a:lnTo>
                  <a:pt x="129236" y="6350"/>
                </a:lnTo>
                <a:lnTo>
                  <a:pt x="220905" y="6350"/>
                </a:lnTo>
                <a:lnTo>
                  <a:pt x="222823" y="0"/>
                </a:lnTo>
                <a:close/>
              </a:path>
            </a:pathLst>
          </a:custGeom>
          <a:solidFill>
            <a:srgbClr val="EBC9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8" name="object 948"/>
          <p:cNvSpPr/>
          <p:nvPr/>
        </p:nvSpPr>
        <p:spPr>
          <a:xfrm>
            <a:off x="3923037" y="2886710"/>
            <a:ext cx="219075" cy="7620"/>
          </a:xfrm>
          <a:custGeom>
            <a:avLst/>
            <a:gdLst/>
            <a:ahLst/>
            <a:cxnLst/>
            <a:rect l="l" t="t" r="r" b="b"/>
            <a:pathLst>
              <a:path w="219075" h="7619">
                <a:moveTo>
                  <a:pt x="95619" y="0"/>
                </a:moveTo>
                <a:lnTo>
                  <a:pt x="0" y="0"/>
                </a:lnTo>
                <a:lnTo>
                  <a:pt x="2276" y="7619"/>
                </a:lnTo>
                <a:lnTo>
                  <a:pt x="97770" y="7619"/>
                </a:lnTo>
                <a:lnTo>
                  <a:pt x="95619" y="0"/>
                </a:lnTo>
                <a:close/>
              </a:path>
              <a:path w="219075" h="7619">
                <a:moveTo>
                  <a:pt x="219008" y="0"/>
                </a:moveTo>
                <a:lnTo>
                  <a:pt x="127338" y="0"/>
                </a:lnTo>
                <a:lnTo>
                  <a:pt x="125260" y="7619"/>
                </a:lnTo>
                <a:lnTo>
                  <a:pt x="216705" y="7619"/>
                </a:lnTo>
                <a:lnTo>
                  <a:pt x="219008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9" name="object 949"/>
          <p:cNvSpPr/>
          <p:nvPr/>
        </p:nvSpPr>
        <p:spPr>
          <a:xfrm>
            <a:off x="3925314" y="2894329"/>
            <a:ext cx="214629" cy="7620"/>
          </a:xfrm>
          <a:custGeom>
            <a:avLst/>
            <a:gdLst/>
            <a:ahLst/>
            <a:cxnLst/>
            <a:rect l="l" t="t" r="r" b="b"/>
            <a:pathLst>
              <a:path w="214629" h="7619">
                <a:moveTo>
                  <a:pt x="95493" y="0"/>
                </a:moveTo>
                <a:lnTo>
                  <a:pt x="0" y="0"/>
                </a:lnTo>
                <a:lnTo>
                  <a:pt x="2276" y="7620"/>
                </a:lnTo>
                <a:lnTo>
                  <a:pt x="97644" y="7620"/>
                </a:lnTo>
                <a:lnTo>
                  <a:pt x="95493" y="0"/>
                </a:lnTo>
                <a:close/>
              </a:path>
              <a:path w="214629" h="7619">
                <a:moveTo>
                  <a:pt x="214428" y="0"/>
                </a:moveTo>
                <a:lnTo>
                  <a:pt x="122983" y="0"/>
                </a:lnTo>
                <a:lnTo>
                  <a:pt x="120905" y="7620"/>
                </a:lnTo>
                <a:lnTo>
                  <a:pt x="212126" y="7620"/>
                </a:lnTo>
                <a:lnTo>
                  <a:pt x="214428" y="0"/>
                </a:lnTo>
                <a:close/>
              </a:path>
            </a:pathLst>
          </a:custGeom>
          <a:solidFill>
            <a:srgbClr val="E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0" name="object 950"/>
          <p:cNvSpPr/>
          <p:nvPr/>
        </p:nvSpPr>
        <p:spPr>
          <a:xfrm>
            <a:off x="3927591" y="2901950"/>
            <a:ext cx="210185" cy="6350"/>
          </a:xfrm>
          <a:custGeom>
            <a:avLst/>
            <a:gdLst/>
            <a:ahLst/>
            <a:cxnLst/>
            <a:rect l="l" t="t" r="r" b="b"/>
            <a:pathLst>
              <a:path w="210185" h="6350">
                <a:moveTo>
                  <a:pt x="95367" y="0"/>
                </a:moveTo>
                <a:lnTo>
                  <a:pt x="0" y="0"/>
                </a:lnTo>
                <a:lnTo>
                  <a:pt x="1897" y="6350"/>
                </a:lnTo>
                <a:lnTo>
                  <a:pt x="97160" y="6350"/>
                </a:lnTo>
                <a:lnTo>
                  <a:pt x="95367" y="0"/>
                </a:lnTo>
                <a:close/>
              </a:path>
              <a:path w="210185" h="6350">
                <a:moveTo>
                  <a:pt x="209849" y="0"/>
                </a:moveTo>
                <a:lnTo>
                  <a:pt x="118628" y="0"/>
                </a:lnTo>
                <a:lnTo>
                  <a:pt x="116896" y="6350"/>
                </a:lnTo>
                <a:lnTo>
                  <a:pt x="207931" y="6350"/>
                </a:lnTo>
                <a:lnTo>
                  <a:pt x="209849" y="0"/>
                </a:lnTo>
                <a:close/>
              </a:path>
            </a:pathLst>
          </a:custGeom>
          <a:solidFill>
            <a:srgbClr val="E9C4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1" name="object 951"/>
          <p:cNvSpPr/>
          <p:nvPr/>
        </p:nvSpPr>
        <p:spPr>
          <a:xfrm>
            <a:off x="3929488" y="2908300"/>
            <a:ext cx="206375" cy="7620"/>
          </a:xfrm>
          <a:custGeom>
            <a:avLst/>
            <a:gdLst/>
            <a:ahLst/>
            <a:cxnLst/>
            <a:rect l="l" t="t" r="r" b="b"/>
            <a:pathLst>
              <a:path w="206375" h="7619">
                <a:moveTo>
                  <a:pt x="95262" y="0"/>
                </a:moveTo>
                <a:lnTo>
                  <a:pt x="0" y="0"/>
                </a:lnTo>
                <a:lnTo>
                  <a:pt x="2276" y="7620"/>
                </a:lnTo>
                <a:lnTo>
                  <a:pt x="97413" y="7620"/>
                </a:lnTo>
                <a:lnTo>
                  <a:pt x="95262" y="0"/>
                </a:lnTo>
                <a:close/>
              </a:path>
              <a:path w="206375" h="7619">
                <a:moveTo>
                  <a:pt x="206033" y="0"/>
                </a:moveTo>
                <a:lnTo>
                  <a:pt x="114999" y="0"/>
                </a:lnTo>
                <a:lnTo>
                  <a:pt x="112921" y="7620"/>
                </a:lnTo>
                <a:lnTo>
                  <a:pt x="203731" y="7620"/>
                </a:lnTo>
                <a:lnTo>
                  <a:pt x="206033" y="0"/>
                </a:lnTo>
                <a:close/>
              </a:path>
            </a:pathLst>
          </a:custGeom>
          <a:solidFill>
            <a:srgbClr val="E8C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2" name="object 952"/>
          <p:cNvSpPr/>
          <p:nvPr/>
        </p:nvSpPr>
        <p:spPr>
          <a:xfrm>
            <a:off x="3931765" y="2915920"/>
            <a:ext cx="201930" cy="7620"/>
          </a:xfrm>
          <a:custGeom>
            <a:avLst/>
            <a:gdLst/>
            <a:ahLst/>
            <a:cxnLst/>
            <a:rect l="l" t="t" r="r" b="b"/>
            <a:pathLst>
              <a:path w="201929" h="7619">
                <a:moveTo>
                  <a:pt x="95136" y="0"/>
                </a:moveTo>
                <a:lnTo>
                  <a:pt x="0" y="0"/>
                </a:lnTo>
                <a:lnTo>
                  <a:pt x="2276" y="7619"/>
                </a:lnTo>
                <a:lnTo>
                  <a:pt x="97287" y="7619"/>
                </a:lnTo>
                <a:lnTo>
                  <a:pt x="95136" y="0"/>
                </a:lnTo>
                <a:close/>
              </a:path>
              <a:path w="201929" h="7619">
                <a:moveTo>
                  <a:pt x="201454" y="0"/>
                </a:moveTo>
                <a:lnTo>
                  <a:pt x="110644" y="0"/>
                </a:lnTo>
                <a:lnTo>
                  <a:pt x="108565" y="7619"/>
                </a:lnTo>
                <a:lnTo>
                  <a:pt x="199152" y="7619"/>
                </a:lnTo>
                <a:lnTo>
                  <a:pt x="201454" y="0"/>
                </a:lnTo>
                <a:close/>
              </a:path>
            </a:pathLst>
          </a:custGeom>
          <a:solidFill>
            <a:srgbClr val="E7C0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3" name="object 953"/>
          <p:cNvSpPr/>
          <p:nvPr/>
        </p:nvSpPr>
        <p:spPr>
          <a:xfrm>
            <a:off x="3934042" y="2923539"/>
            <a:ext cx="197485" cy="6350"/>
          </a:xfrm>
          <a:custGeom>
            <a:avLst/>
            <a:gdLst/>
            <a:ahLst/>
            <a:cxnLst/>
            <a:rect l="l" t="t" r="r" b="b"/>
            <a:pathLst>
              <a:path w="197485" h="6350">
                <a:moveTo>
                  <a:pt x="95010" y="0"/>
                </a:moveTo>
                <a:lnTo>
                  <a:pt x="0" y="0"/>
                </a:lnTo>
                <a:lnTo>
                  <a:pt x="1897" y="6350"/>
                </a:lnTo>
                <a:lnTo>
                  <a:pt x="96803" y="6350"/>
                </a:lnTo>
                <a:lnTo>
                  <a:pt x="95010" y="0"/>
                </a:lnTo>
                <a:close/>
              </a:path>
              <a:path w="197485" h="6350">
                <a:moveTo>
                  <a:pt x="196875" y="0"/>
                </a:moveTo>
                <a:lnTo>
                  <a:pt x="106288" y="0"/>
                </a:lnTo>
                <a:lnTo>
                  <a:pt x="104557" y="6350"/>
                </a:lnTo>
                <a:lnTo>
                  <a:pt x="194957" y="6350"/>
                </a:lnTo>
                <a:lnTo>
                  <a:pt x="196875" y="0"/>
                </a:lnTo>
                <a:close/>
              </a:path>
            </a:pathLst>
          </a:custGeom>
          <a:solidFill>
            <a:srgbClr val="E7B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4" name="object 954"/>
          <p:cNvSpPr/>
          <p:nvPr/>
        </p:nvSpPr>
        <p:spPr>
          <a:xfrm>
            <a:off x="3935940" y="2929889"/>
            <a:ext cx="193675" cy="7620"/>
          </a:xfrm>
          <a:custGeom>
            <a:avLst/>
            <a:gdLst/>
            <a:ahLst/>
            <a:cxnLst/>
            <a:rect l="l" t="t" r="r" b="b"/>
            <a:pathLst>
              <a:path w="193675" h="7619">
                <a:moveTo>
                  <a:pt x="94905" y="0"/>
                </a:moveTo>
                <a:lnTo>
                  <a:pt x="0" y="0"/>
                </a:lnTo>
                <a:lnTo>
                  <a:pt x="2276" y="7620"/>
                </a:lnTo>
                <a:lnTo>
                  <a:pt x="97057" y="7620"/>
                </a:lnTo>
                <a:lnTo>
                  <a:pt x="94905" y="0"/>
                </a:lnTo>
                <a:close/>
              </a:path>
              <a:path w="193675" h="7619">
                <a:moveTo>
                  <a:pt x="193059" y="0"/>
                </a:moveTo>
                <a:lnTo>
                  <a:pt x="102659" y="0"/>
                </a:lnTo>
                <a:lnTo>
                  <a:pt x="100581" y="7620"/>
                </a:lnTo>
                <a:lnTo>
                  <a:pt x="190757" y="7620"/>
                </a:lnTo>
                <a:lnTo>
                  <a:pt x="193059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5" name="object 955"/>
          <p:cNvSpPr/>
          <p:nvPr/>
        </p:nvSpPr>
        <p:spPr>
          <a:xfrm>
            <a:off x="3938217" y="2937510"/>
            <a:ext cx="188595" cy="7620"/>
          </a:xfrm>
          <a:custGeom>
            <a:avLst/>
            <a:gdLst/>
            <a:ahLst/>
            <a:cxnLst/>
            <a:rect l="l" t="t" r="r" b="b"/>
            <a:pathLst>
              <a:path w="188595" h="7619">
                <a:moveTo>
                  <a:pt x="94780" y="0"/>
                </a:moveTo>
                <a:lnTo>
                  <a:pt x="0" y="0"/>
                </a:lnTo>
                <a:lnTo>
                  <a:pt x="2276" y="7619"/>
                </a:lnTo>
                <a:lnTo>
                  <a:pt x="186178" y="7619"/>
                </a:lnTo>
                <a:lnTo>
                  <a:pt x="186562" y="6350"/>
                </a:lnTo>
                <a:lnTo>
                  <a:pt x="96572" y="6350"/>
                </a:lnTo>
                <a:lnTo>
                  <a:pt x="94780" y="0"/>
                </a:lnTo>
                <a:close/>
              </a:path>
              <a:path w="188595" h="7619">
                <a:moveTo>
                  <a:pt x="188480" y="0"/>
                </a:moveTo>
                <a:lnTo>
                  <a:pt x="98304" y="0"/>
                </a:lnTo>
                <a:lnTo>
                  <a:pt x="96572" y="6350"/>
                </a:lnTo>
                <a:lnTo>
                  <a:pt x="186562" y="6350"/>
                </a:lnTo>
                <a:lnTo>
                  <a:pt x="188480" y="0"/>
                </a:lnTo>
                <a:close/>
              </a:path>
            </a:pathLst>
          </a:custGeom>
          <a:solidFill>
            <a:srgbClr val="E5BA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6" name="object 956"/>
          <p:cNvSpPr/>
          <p:nvPr/>
        </p:nvSpPr>
        <p:spPr>
          <a:xfrm>
            <a:off x="3940494" y="2948304"/>
            <a:ext cx="184150" cy="0"/>
          </a:xfrm>
          <a:custGeom>
            <a:avLst/>
            <a:gdLst/>
            <a:ahLst/>
            <a:cxnLst/>
            <a:rect l="l" t="t" r="r" b="b"/>
            <a:pathLst>
              <a:path w="184150">
                <a:moveTo>
                  <a:pt x="0" y="0"/>
                </a:moveTo>
                <a:lnTo>
                  <a:pt x="183901" y="0"/>
                </a:lnTo>
              </a:path>
            </a:pathLst>
          </a:custGeom>
          <a:ln w="6350">
            <a:solidFill>
              <a:srgbClr val="E5B9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7" name="object 957"/>
          <p:cNvSpPr/>
          <p:nvPr/>
        </p:nvSpPr>
        <p:spPr>
          <a:xfrm>
            <a:off x="3942391" y="2955289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085" y="0"/>
                </a:lnTo>
              </a:path>
            </a:pathLst>
          </a:custGeom>
          <a:ln w="7620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8" name="object 958"/>
          <p:cNvSpPr/>
          <p:nvPr/>
        </p:nvSpPr>
        <p:spPr>
          <a:xfrm>
            <a:off x="3944668" y="2962910"/>
            <a:ext cx="175895" cy="0"/>
          </a:xfrm>
          <a:custGeom>
            <a:avLst/>
            <a:gdLst/>
            <a:ahLst/>
            <a:cxnLst/>
            <a:rect l="l" t="t" r="r" b="b"/>
            <a:pathLst>
              <a:path w="175895">
                <a:moveTo>
                  <a:pt x="0" y="0"/>
                </a:moveTo>
                <a:lnTo>
                  <a:pt x="175506" y="0"/>
                </a:lnTo>
              </a:path>
            </a:pathLst>
          </a:custGeom>
          <a:ln w="7620">
            <a:solidFill>
              <a:srgbClr val="E3B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9" name="object 959"/>
          <p:cNvSpPr/>
          <p:nvPr/>
        </p:nvSpPr>
        <p:spPr>
          <a:xfrm>
            <a:off x="3946945" y="2970529"/>
            <a:ext cx="171450" cy="0"/>
          </a:xfrm>
          <a:custGeom>
            <a:avLst/>
            <a:gdLst/>
            <a:ahLst/>
            <a:cxnLst/>
            <a:rect l="l" t="t" r="r" b="b"/>
            <a:pathLst>
              <a:path w="171450">
                <a:moveTo>
                  <a:pt x="0" y="0"/>
                </a:moveTo>
                <a:lnTo>
                  <a:pt x="170927" y="0"/>
                </a:lnTo>
              </a:path>
            </a:pathLst>
          </a:custGeom>
          <a:ln w="7619">
            <a:solidFill>
              <a:srgbClr val="E3B3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0" name="object 960"/>
          <p:cNvSpPr/>
          <p:nvPr/>
        </p:nvSpPr>
        <p:spPr>
          <a:xfrm>
            <a:off x="3949222" y="2977514"/>
            <a:ext cx="166370" cy="0"/>
          </a:xfrm>
          <a:custGeom>
            <a:avLst/>
            <a:gdLst/>
            <a:ahLst/>
            <a:cxnLst/>
            <a:rect l="l" t="t" r="r" b="b"/>
            <a:pathLst>
              <a:path w="166370">
                <a:moveTo>
                  <a:pt x="0" y="0"/>
                </a:moveTo>
                <a:lnTo>
                  <a:pt x="166348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1" name="object 961"/>
          <p:cNvSpPr/>
          <p:nvPr/>
        </p:nvSpPr>
        <p:spPr>
          <a:xfrm>
            <a:off x="3951120" y="2984500"/>
            <a:ext cx="162560" cy="0"/>
          </a:xfrm>
          <a:custGeom>
            <a:avLst/>
            <a:gdLst/>
            <a:ahLst/>
            <a:cxnLst/>
            <a:rect l="l" t="t" r="r" b="b"/>
            <a:pathLst>
              <a:path w="162560">
                <a:moveTo>
                  <a:pt x="0" y="0"/>
                </a:moveTo>
                <a:lnTo>
                  <a:pt x="162532" y="0"/>
                </a:lnTo>
              </a:path>
            </a:pathLst>
          </a:custGeom>
          <a:ln w="7620">
            <a:solidFill>
              <a:srgbClr val="E1AF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2" name="object 962"/>
          <p:cNvSpPr/>
          <p:nvPr/>
        </p:nvSpPr>
        <p:spPr>
          <a:xfrm>
            <a:off x="3953397" y="2992120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4">
                <a:moveTo>
                  <a:pt x="0" y="0"/>
                </a:moveTo>
                <a:lnTo>
                  <a:pt x="157953" y="0"/>
                </a:lnTo>
              </a:path>
            </a:pathLst>
          </a:custGeom>
          <a:ln w="7619">
            <a:solidFill>
              <a:srgbClr val="E1AD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3" name="object 963"/>
          <p:cNvSpPr/>
          <p:nvPr/>
        </p:nvSpPr>
        <p:spPr>
          <a:xfrm>
            <a:off x="3955674" y="2999104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374" y="0"/>
                </a:lnTo>
              </a:path>
            </a:pathLst>
          </a:custGeom>
          <a:ln w="6350">
            <a:solidFill>
              <a:srgbClr val="E0AC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4" name="object 964"/>
          <p:cNvSpPr/>
          <p:nvPr/>
        </p:nvSpPr>
        <p:spPr>
          <a:xfrm>
            <a:off x="3957571" y="3006089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558" y="0"/>
                </a:lnTo>
              </a:path>
            </a:pathLst>
          </a:custGeom>
          <a:ln w="762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5" name="object 965"/>
          <p:cNvSpPr/>
          <p:nvPr/>
        </p:nvSpPr>
        <p:spPr>
          <a:xfrm>
            <a:off x="3959848" y="3013710"/>
            <a:ext cx="145415" cy="0"/>
          </a:xfrm>
          <a:custGeom>
            <a:avLst/>
            <a:gdLst/>
            <a:ahLst/>
            <a:cxnLst/>
            <a:rect l="l" t="t" r="r" b="b"/>
            <a:pathLst>
              <a:path w="145414">
                <a:moveTo>
                  <a:pt x="0" y="0"/>
                </a:moveTo>
                <a:lnTo>
                  <a:pt x="144979" y="0"/>
                </a:lnTo>
              </a:path>
            </a:pathLst>
          </a:custGeom>
          <a:ln w="7620">
            <a:solidFill>
              <a:srgbClr val="DFA8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6" name="object 966"/>
          <p:cNvSpPr/>
          <p:nvPr/>
        </p:nvSpPr>
        <p:spPr>
          <a:xfrm>
            <a:off x="3962125" y="3020695"/>
            <a:ext cx="140970" cy="0"/>
          </a:xfrm>
          <a:custGeom>
            <a:avLst/>
            <a:gdLst/>
            <a:ahLst/>
            <a:cxnLst/>
            <a:rect l="l" t="t" r="r" b="b"/>
            <a:pathLst>
              <a:path w="140970">
                <a:moveTo>
                  <a:pt x="0" y="0"/>
                </a:moveTo>
                <a:lnTo>
                  <a:pt x="140400" y="0"/>
                </a:lnTo>
              </a:path>
            </a:pathLst>
          </a:custGeom>
          <a:ln w="635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7" name="object 967"/>
          <p:cNvSpPr/>
          <p:nvPr/>
        </p:nvSpPr>
        <p:spPr>
          <a:xfrm>
            <a:off x="3964023" y="3027679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>
                <a:moveTo>
                  <a:pt x="0" y="0"/>
                </a:moveTo>
                <a:lnTo>
                  <a:pt x="136584" y="0"/>
                </a:lnTo>
              </a:path>
            </a:pathLst>
          </a:custGeom>
          <a:ln w="7619">
            <a:solidFill>
              <a:srgbClr val="DDA4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8" name="object 968"/>
          <p:cNvSpPr/>
          <p:nvPr/>
        </p:nvSpPr>
        <p:spPr>
          <a:xfrm>
            <a:off x="3966300" y="3035300"/>
            <a:ext cx="132080" cy="0"/>
          </a:xfrm>
          <a:custGeom>
            <a:avLst/>
            <a:gdLst/>
            <a:ahLst/>
            <a:cxnLst/>
            <a:rect l="l" t="t" r="r" b="b"/>
            <a:pathLst>
              <a:path w="132079">
                <a:moveTo>
                  <a:pt x="0" y="0"/>
                </a:moveTo>
                <a:lnTo>
                  <a:pt x="132005" y="0"/>
                </a:lnTo>
              </a:path>
            </a:pathLst>
          </a:custGeom>
          <a:ln w="7620">
            <a:solidFill>
              <a:srgbClr val="DDA2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9" name="object 969"/>
          <p:cNvSpPr/>
          <p:nvPr/>
        </p:nvSpPr>
        <p:spPr>
          <a:xfrm>
            <a:off x="3968577" y="3042285"/>
            <a:ext cx="127635" cy="0"/>
          </a:xfrm>
          <a:custGeom>
            <a:avLst/>
            <a:gdLst/>
            <a:ahLst/>
            <a:cxnLst/>
            <a:rect l="l" t="t" r="r" b="b"/>
            <a:pathLst>
              <a:path w="127635">
                <a:moveTo>
                  <a:pt x="0" y="0"/>
                </a:moveTo>
                <a:lnTo>
                  <a:pt x="127426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0" name="object 970"/>
          <p:cNvSpPr/>
          <p:nvPr/>
        </p:nvSpPr>
        <p:spPr>
          <a:xfrm>
            <a:off x="3970474" y="3049270"/>
            <a:ext cx="123825" cy="0"/>
          </a:xfrm>
          <a:custGeom>
            <a:avLst/>
            <a:gdLst/>
            <a:ahLst/>
            <a:cxnLst/>
            <a:rect l="l" t="t" r="r" b="b"/>
            <a:pathLst>
              <a:path w="123825">
                <a:moveTo>
                  <a:pt x="0" y="0"/>
                </a:moveTo>
                <a:lnTo>
                  <a:pt x="123610" y="0"/>
                </a:lnTo>
              </a:path>
            </a:pathLst>
          </a:custGeom>
          <a:ln w="7619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1" name="object 971"/>
          <p:cNvSpPr/>
          <p:nvPr/>
        </p:nvSpPr>
        <p:spPr>
          <a:xfrm>
            <a:off x="3972751" y="3056889"/>
            <a:ext cx="119380" cy="0"/>
          </a:xfrm>
          <a:custGeom>
            <a:avLst/>
            <a:gdLst/>
            <a:ahLst/>
            <a:cxnLst/>
            <a:rect l="l" t="t" r="r" b="b"/>
            <a:pathLst>
              <a:path w="119379">
                <a:moveTo>
                  <a:pt x="0" y="0"/>
                </a:moveTo>
                <a:lnTo>
                  <a:pt x="119031" y="0"/>
                </a:lnTo>
              </a:path>
            </a:pathLst>
          </a:custGeom>
          <a:ln w="7620">
            <a:solidFill>
              <a:srgbClr val="DB9D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2" name="object 972"/>
          <p:cNvSpPr/>
          <p:nvPr/>
        </p:nvSpPr>
        <p:spPr>
          <a:xfrm>
            <a:off x="3975028" y="3063875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451" y="0"/>
                </a:lnTo>
              </a:path>
            </a:pathLst>
          </a:custGeom>
          <a:ln w="635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3" name="object 973"/>
          <p:cNvSpPr/>
          <p:nvPr/>
        </p:nvSpPr>
        <p:spPr>
          <a:xfrm>
            <a:off x="3976926" y="3070860"/>
            <a:ext cx="111125" cy="0"/>
          </a:xfrm>
          <a:custGeom>
            <a:avLst/>
            <a:gdLst/>
            <a:ahLst/>
            <a:cxnLst/>
            <a:rect l="l" t="t" r="r" b="b"/>
            <a:pathLst>
              <a:path w="111125">
                <a:moveTo>
                  <a:pt x="0" y="0"/>
                </a:moveTo>
                <a:lnTo>
                  <a:pt x="110636" y="0"/>
                </a:lnTo>
              </a:path>
            </a:pathLst>
          </a:custGeom>
          <a:ln w="7620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4" name="object 974"/>
          <p:cNvSpPr/>
          <p:nvPr/>
        </p:nvSpPr>
        <p:spPr>
          <a:xfrm>
            <a:off x="3979203" y="3078479"/>
            <a:ext cx="106045" cy="0"/>
          </a:xfrm>
          <a:custGeom>
            <a:avLst/>
            <a:gdLst/>
            <a:ahLst/>
            <a:cxnLst/>
            <a:rect l="l" t="t" r="r" b="b"/>
            <a:pathLst>
              <a:path w="106045">
                <a:moveTo>
                  <a:pt x="0" y="0"/>
                </a:moveTo>
                <a:lnTo>
                  <a:pt x="106056" y="0"/>
                </a:lnTo>
              </a:path>
            </a:pathLst>
          </a:custGeom>
          <a:ln w="7619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5" name="object 975"/>
          <p:cNvSpPr/>
          <p:nvPr/>
        </p:nvSpPr>
        <p:spPr>
          <a:xfrm>
            <a:off x="3981480" y="3086100"/>
            <a:ext cx="101600" cy="0"/>
          </a:xfrm>
          <a:custGeom>
            <a:avLst/>
            <a:gdLst/>
            <a:ahLst/>
            <a:cxnLst/>
            <a:rect l="l" t="t" r="r" b="b"/>
            <a:pathLst>
              <a:path w="101600">
                <a:moveTo>
                  <a:pt x="0" y="0"/>
                </a:moveTo>
                <a:lnTo>
                  <a:pt x="101477" y="0"/>
                </a:lnTo>
              </a:path>
            </a:pathLst>
          </a:custGeom>
          <a:ln w="762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6" name="object 976"/>
          <p:cNvSpPr/>
          <p:nvPr/>
        </p:nvSpPr>
        <p:spPr>
          <a:xfrm>
            <a:off x="3983757" y="3093085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898" y="0"/>
                </a:lnTo>
              </a:path>
            </a:pathLst>
          </a:custGeom>
          <a:ln w="6350">
            <a:solidFill>
              <a:srgbClr val="D793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7" name="object 977"/>
          <p:cNvSpPr/>
          <p:nvPr/>
        </p:nvSpPr>
        <p:spPr>
          <a:xfrm>
            <a:off x="3985654" y="3100070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>
                <a:moveTo>
                  <a:pt x="0" y="0"/>
                </a:moveTo>
                <a:lnTo>
                  <a:pt x="93082" y="0"/>
                </a:lnTo>
              </a:path>
            </a:pathLst>
          </a:custGeom>
          <a:ln w="7619">
            <a:solidFill>
              <a:srgbClr val="D792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8" name="object 978"/>
          <p:cNvSpPr/>
          <p:nvPr/>
        </p:nvSpPr>
        <p:spPr>
          <a:xfrm>
            <a:off x="3989070" y="310959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3810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9" name="object 979"/>
          <p:cNvSpPr/>
          <p:nvPr/>
        </p:nvSpPr>
        <p:spPr>
          <a:xfrm>
            <a:off x="3988500" y="3105785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0" y="0"/>
                </a:moveTo>
                <a:lnTo>
                  <a:pt x="89469" y="0"/>
                </a:lnTo>
              </a:path>
            </a:pathLst>
          </a:custGeom>
          <a:ln w="3810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0" name="object 980"/>
          <p:cNvSpPr/>
          <p:nvPr/>
        </p:nvSpPr>
        <p:spPr>
          <a:xfrm>
            <a:off x="3989070" y="311467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1" name="object 981"/>
          <p:cNvSpPr/>
          <p:nvPr/>
        </p:nvSpPr>
        <p:spPr>
          <a:xfrm>
            <a:off x="3989070" y="31216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58C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2" name="object 982"/>
          <p:cNvSpPr/>
          <p:nvPr/>
        </p:nvSpPr>
        <p:spPr>
          <a:xfrm>
            <a:off x="3989070" y="312927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D48A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3" name="object 983"/>
          <p:cNvSpPr/>
          <p:nvPr/>
        </p:nvSpPr>
        <p:spPr>
          <a:xfrm>
            <a:off x="3989070" y="313626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4" name="object 984"/>
          <p:cNvSpPr/>
          <p:nvPr/>
        </p:nvSpPr>
        <p:spPr>
          <a:xfrm>
            <a:off x="3989070" y="31432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5" name="object 985"/>
          <p:cNvSpPr/>
          <p:nvPr/>
        </p:nvSpPr>
        <p:spPr>
          <a:xfrm>
            <a:off x="3989070" y="315087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6" name="object 986"/>
          <p:cNvSpPr/>
          <p:nvPr/>
        </p:nvSpPr>
        <p:spPr>
          <a:xfrm>
            <a:off x="3989070" y="315785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183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7" name="object 987"/>
          <p:cNvSpPr/>
          <p:nvPr/>
        </p:nvSpPr>
        <p:spPr>
          <a:xfrm>
            <a:off x="3989070" y="316483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181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8" name="object 988"/>
          <p:cNvSpPr/>
          <p:nvPr/>
        </p:nvSpPr>
        <p:spPr>
          <a:xfrm>
            <a:off x="3989070" y="31724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9" name="object 989"/>
          <p:cNvSpPr/>
          <p:nvPr/>
        </p:nvSpPr>
        <p:spPr>
          <a:xfrm>
            <a:off x="3989070" y="318007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F7D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0" name="object 990"/>
          <p:cNvSpPr/>
          <p:nvPr/>
        </p:nvSpPr>
        <p:spPr>
          <a:xfrm>
            <a:off x="3989070" y="318706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F7B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1" name="object 991"/>
          <p:cNvSpPr/>
          <p:nvPr/>
        </p:nvSpPr>
        <p:spPr>
          <a:xfrm>
            <a:off x="3989070" y="31940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E79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2" name="object 992"/>
          <p:cNvSpPr/>
          <p:nvPr/>
        </p:nvSpPr>
        <p:spPr>
          <a:xfrm>
            <a:off x="3989070" y="320167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D77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3" name="object 993"/>
          <p:cNvSpPr/>
          <p:nvPr/>
        </p:nvSpPr>
        <p:spPr>
          <a:xfrm>
            <a:off x="3989070" y="320865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D76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4" name="object 994"/>
          <p:cNvSpPr/>
          <p:nvPr/>
        </p:nvSpPr>
        <p:spPr>
          <a:xfrm>
            <a:off x="3989070" y="321563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C74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5" name="object 995"/>
          <p:cNvSpPr/>
          <p:nvPr/>
        </p:nvSpPr>
        <p:spPr>
          <a:xfrm>
            <a:off x="3989070" y="32232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C72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6" name="object 996"/>
          <p:cNvSpPr/>
          <p:nvPr/>
        </p:nvSpPr>
        <p:spPr>
          <a:xfrm>
            <a:off x="3989070" y="323024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C7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7" name="object 997"/>
          <p:cNvSpPr/>
          <p:nvPr/>
        </p:nvSpPr>
        <p:spPr>
          <a:xfrm>
            <a:off x="3989070" y="32372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8" name="object 998"/>
          <p:cNvSpPr/>
          <p:nvPr/>
        </p:nvSpPr>
        <p:spPr>
          <a:xfrm>
            <a:off x="3989070" y="32448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96C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9" name="object 999"/>
          <p:cNvSpPr/>
          <p:nvPr/>
        </p:nvSpPr>
        <p:spPr>
          <a:xfrm>
            <a:off x="3989070" y="325183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96A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0" name="object 1000"/>
          <p:cNvSpPr/>
          <p:nvPr/>
        </p:nvSpPr>
        <p:spPr>
          <a:xfrm>
            <a:off x="3989070" y="32588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869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1" name="object 1001"/>
          <p:cNvSpPr/>
          <p:nvPr/>
        </p:nvSpPr>
        <p:spPr>
          <a:xfrm>
            <a:off x="3989070" y="326644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2" name="object 1002"/>
          <p:cNvSpPr/>
          <p:nvPr/>
        </p:nvSpPr>
        <p:spPr>
          <a:xfrm>
            <a:off x="3989070" y="327405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766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3" name="object 1003"/>
          <p:cNvSpPr/>
          <p:nvPr/>
        </p:nvSpPr>
        <p:spPr>
          <a:xfrm>
            <a:off x="3989070" y="328104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663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4" name="object 1004"/>
          <p:cNvSpPr/>
          <p:nvPr/>
        </p:nvSpPr>
        <p:spPr>
          <a:xfrm>
            <a:off x="3989070" y="32880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561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5" name="object 1005"/>
          <p:cNvSpPr/>
          <p:nvPr/>
        </p:nvSpPr>
        <p:spPr>
          <a:xfrm>
            <a:off x="3989070" y="329565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55F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6" name="object 1006"/>
          <p:cNvSpPr/>
          <p:nvPr/>
        </p:nvSpPr>
        <p:spPr>
          <a:xfrm>
            <a:off x="3989070" y="330263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45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7" name="object 1007"/>
          <p:cNvSpPr/>
          <p:nvPr/>
        </p:nvSpPr>
        <p:spPr>
          <a:xfrm>
            <a:off x="3989070" y="33096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35C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8" name="object 1008"/>
          <p:cNvSpPr/>
          <p:nvPr/>
        </p:nvSpPr>
        <p:spPr>
          <a:xfrm>
            <a:off x="3989070" y="331724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9" name="object 1009"/>
          <p:cNvSpPr/>
          <p:nvPr/>
        </p:nvSpPr>
        <p:spPr>
          <a:xfrm>
            <a:off x="3989070" y="332422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0" name="object 1010"/>
          <p:cNvSpPr/>
          <p:nvPr/>
        </p:nvSpPr>
        <p:spPr>
          <a:xfrm>
            <a:off x="3989070" y="333120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1" name="object 1011"/>
          <p:cNvSpPr/>
          <p:nvPr/>
        </p:nvSpPr>
        <p:spPr>
          <a:xfrm>
            <a:off x="3989070" y="333882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C1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2" name="object 1012"/>
          <p:cNvSpPr/>
          <p:nvPr/>
        </p:nvSpPr>
        <p:spPr>
          <a:xfrm>
            <a:off x="3989070" y="334581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3" name="object 1013"/>
          <p:cNvSpPr/>
          <p:nvPr/>
        </p:nvSpPr>
        <p:spPr>
          <a:xfrm>
            <a:off x="3989070" y="335280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4" name="object 1014"/>
          <p:cNvSpPr/>
          <p:nvPr/>
        </p:nvSpPr>
        <p:spPr>
          <a:xfrm>
            <a:off x="3989070" y="336042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5" name="object 1015"/>
          <p:cNvSpPr/>
          <p:nvPr/>
        </p:nvSpPr>
        <p:spPr>
          <a:xfrm>
            <a:off x="3859529" y="2678429"/>
            <a:ext cx="345440" cy="684530"/>
          </a:xfrm>
          <a:custGeom>
            <a:avLst/>
            <a:gdLst/>
            <a:ahLst/>
            <a:cxnLst/>
            <a:rect l="l" t="t" r="r" b="b"/>
            <a:pathLst>
              <a:path w="345439" h="684529">
                <a:moveTo>
                  <a:pt x="345440" y="0"/>
                </a:moveTo>
                <a:lnTo>
                  <a:pt x="218440" y="420370"/>
                </a:lnTo>
                <a:lnTo>
                  <a:pt x="218440" y="684530"/>
                </a:lnTo>
                <a:lnTo>
                  <a:pt x="129540" y="684530"/>
                </a:lnTo>
                <a:lnTo>
                  <a:pt x="129540" y="429260"/>
                </a:lnTo>
                <a:lnTo>
                  <a:pt x="0" y="0"/>
                </a:lnTo>
                <a:lnTo>
                  <a:pt x="101600" y="0"/>
                </a:lnTo>
                <a:lnTo>
                  <a:pt x="175260" y="264160"/>
                </a:lnTo>
                <a:lnTo>
                  <a:pt x="247650" y="0"/>
                </a:lnTo>
                <a:lnTo>
                  <a:pt x="345440" y="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6" name="object 1016"/>
          <p:cNvSpPr/>
          <p:nvPr/>
        </p:nvSpPr>
        <p:spPr>
          <a:xfrm>
            <a:off x="4317092" y="284098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10">
                <a:moveTo>
                  <a:pt x="0" y="0"/>
                </a:moveTo>
                <a:lnTo>
                  <a:pt x="105410" y="0"/>
                </a:lnTo>
              </a:path>
            </a:pathLst>
          </a:custGeom>
          <a:ln w="762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7" name="object 1017"/>
          <p:cNvSpPr/>
          <p:nvPr/>
        </p:nvSpPr>
        <p:spPr>
          <a:xfrm>
            <a:off x="4305934" y="284861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7000" y="0"/>
                </a:lnTo>
              </a:path>
            </a:pathLst>
          </a:custGeom>
          <a:ln w="7620">
            <a:solidFill>
              <a:srgbClr val="FC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8" name="object 1018"/>
          <p:cNvSpPr/>
          <p:nvPr/>
        </p:nvSpPr>
        <p:spPr>
          <a:xfrm>
            <a:off x="4297997" y="2855595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780" y="0"/>
                </a:lnTo>
              </a:path>
            </a:pathLst>
          </a:custGeom>
          <a:ln w="635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9" name="object 1019"/>
          <p:cNvSpPr/>
          <p:nvPr/>
        </p:nvSpPr>
        <p:spPr>
          <a:xfrm>
            <a:off x="4292600" y="2862579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>
                <a:moveTo>
                  <a:pt x="0" y="0"/>
                </a:moveTo>
                <a:lnTo>
                  <a:pt x="156210" y="0"/>
                </a:lnTo>
              </a:path>
            </a:pathLst>
          </a:custGeom>
          <a:ln w="7619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0" name="object 1020"/>
          <p:cNvSpPr/>
          <p:nvPr/>
        </p:nvSpPr>
        <p:spPr>
          <a:xfrm>
            <a:off x="4284133" y="2870200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5">
                <a:moveTo>
                  <a:pt x="0" y="0"/>
                </a:moveTo>
                <a:lnTo>
                  <a:pt x="171873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1" name="object 1021"/>
          <p:cNvSpPr/>
          <p:nvPr/>
        </p:nvSpPr>
        <p:spPr>
          <a:xfrm>
            <a:off x="4279900" y="2877185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340" y="0"/>
                </a:lnTo>
              </a:path>
            </a:pathLst>
          </a:custGeom>
          <a:ln w="6350">
            <a:solidFill>
              <a:srgbClr val="F8F0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2" name="object 1022"/>
          <p:cNvSpPr/>
          <p:nvPr/>
        </p:nvSpPr>
        <p:spPr>
          <a:xfrm>
            <a:off x="4274820" y="288417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499" y="0"/>
                </a:lnTo>
              </a:path>
            </a:pathLst>
          </a:custGeom>
          <a:ln w="7619">
            <a:solidFill>
              <a:srgbClr val="F8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3" name="object 1023"/>
          <p:cNvSpPr/>
          <p:nvPr/>
        </p:nvSpPr>
        <p:spPr>
          <a:xfrm>
            <a:off x="4269740" y="2891789"/>
            <a:ext cx="200660" cy="0"/>
          </a:xfrm>
          <a:custGeom>
            <a:avLst/>
            <a:gdLst/>
            <a:ahLst/>
            <a:cxnLst/>
            <a:rect l="l" t="t" r="r" b="b"/>
            <a:pathLst>
              <a:path w="200660">
                <a:moveTo>
                  <a:pt x="0" y="0"/>
                </a:moveTo>
                <a:lnTo>
                  <a:pt x="200660" y="0"/>
                </a:lnTo>
              </a:path>
            </a:pathLst>
          </a:custGeom>
          <a:ln w="7620">
            <a:solidFill>
              <a:srgbClr val="F7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4" name="object 1024"/>
          <p:cNvSpPr/>
          <p:nvPr/>
        </p:nvSpPr>
        <p:spPr>
          <a:xfrm>
            <a:off x="4265385" y="2899410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368" y="0"/>
                </a:lnTo>
              </a:path>
            </a:pathLst>
          </a:custGeom>
          <a:ln w="7620">
            <a:solidFill>
              <a:srgbClr val="F6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5" name="object 1025"/>
          <p:cNvSpPr/>
          <p:nvPr/>
        </p:nvSpPr>
        <p:spPr>
          <a:xfrm>
            <a:off x="4262754" y="2906395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4">
                <a:moveTo>
                  <a:pt x="0" y="0"/>
                </a:moveTo>
                <a:lnTo>
                  <a:pt x="215265" y="0"/>
                </a:lnTo>
              </a:path>
            </a:pathLst>
          </a:custGeom>
          <a:ln w="6350">
            <a:solidFill>
              <a:srgbClr val="F5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6" name="object 1026"/>
          <p:cNvSpPr/>
          <p:nvPr/>
        </p:nvSpPr>
        <p:spPr>
          <a:xfrm>
            <a:off x="4259398" y="2913379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>
                <a:moveTo>
                  <a:pt x="0" y="0"/>
                </a:moveTo>
                <a:lnTo>
                  <a:pt x="222250" y="0"/>
                </a:lnTo>
              </a:path>
            </a:pathLst>
          </a:custGeom>
          <a:ln w="7619">
            <a:solidFill>
              <a:srgbClr val="F4E4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7" name="object 1027"/>
          <p:cNvSpPr/>
          <p:nvPr/>
        </p:nvSpPr>
        <p:spPr>
          <a:xfrm>
            <a:off x="4255293" y="292100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552" y="0"/>
                </a:lnTo>
              </a:path>
            </a:pathLst>
          </a:custGeom>
          <a:ln w="7620">
            <a:solidFill>
              <a:srgbClr val="F3E2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8" name="object 1028"/>
          <p:cNvSpPr/>
          <p:nvPr/>
        </p:nvSpPr>
        <p:spPr>
          <a:xfrm>
            <a:off x="4252912" y="2927985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4">
                <a:moveTo>
                  <a:pt x="0" y="0"/>
                </a:moveTo>
                <a:lnTo>
                  <a:pt x="234314" y="0"/>
                </a:lnTo>
              </a:path>
            </a:pathLst>
          </a:custGeom>
          <a:ln w="6350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9" name="object 1029"/>
          <p:cNvSpPr/>
          <p:nvPr/>
        </p:nvSpPr>
        <p:spPr>
          <a:xfrm>
            <a:off x="4250266" y="2934970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39606" y="0"/>
                </a:lnTo>
              </a:path>
            </a:pathLst>
          </a:custGeom>
          <a:ln w="7619">
            <a:solidFill>
              <a:srgbClr val="F2D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0" name="object 1030"/>
          <p:cNvSpPr/>
          <p:nvPr/>
        </p:nvSpPr>
        <p:spPr>
          <a:xfrm>
            <a:off x="4247673" y="2942589"/>
            <a:ext cx="245110" cy="0"/>
          </a:xfrm>
          <a:custGeom>
            <a:avLst/>
            <a:gdLst/>
            <a:ahLst/>
            <a:cxnLst/>
            <a:rect l="l" t="t" r="r" b="b"/>
            <a:pathLst>
              <a:path w="245110">
                <a:moveTo>
                  <a:pt x="0" y="0"/>
                </a:moveTo>
                <a:lnTo>
                  <a:pt x="244792" y="0"/>
                </a:lnTo>
              </a:path>
            </a:pathLst>
          </a:custGeom>
          <a:ln w="7620">
            <a:solidFill>
              <a:srgbClr val="F1DB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1" name="object 1031"/>
          <p:cNvSpPr/>
          <p:nvPr/>
        </p:nvSpPr>
        <p:spPr>
          <a:xfrm>
            <a:off x="4245292" y="2946400"/>
            <a:ext cx="249554" cy="6350"/>
          </a:xfrm>
          <a:custGeom>
            <a:avLst/>
            <a:gdLst/>
            <a:ahLst/>
            <a:cxnLst/>
            <a:rect l="l" t="t" r="r" b="b"/>
            <a:pathLst>
              <a:path w="249554" h="6350">
                <a:moveTo>
                  <a:pt x="113347" y="0"/>
                </a:moveTo>
                <a:lnTo>
                  <a:pt x="2381" y="0"/>
                </a:lnTo>
                <a:lnTo>
                  <a:pt x="0" y="6350"/>
                </a:lnTo>
                <a:lnTo>
                  <a:pt x="103187" y="6350"/>
                </a:lnTo>
                <a:lnTo>
                  <a:pt x="110807" y="2539"/>
                </a:lnTo>
                <a:lnTo>
                  <a:pt x="113347" y="0"/>
                </a:lnTo>
                <a:close/>
              </a:path>
              <a:path w="249554" h="6350">
                <a:moveTo>
                  <a:pt x="247173" y="0"/>
                </a:moveTo>
                <a:lnTo>
                  <a:pt x="133667" y="0"/>
                </a:lnTo>
                <a:lnTo>
                  <a:pt x="136207" y="2539"/>
                </a:lnTo>
                <a:lnTo>
                  <a:pt x="141287" y="5079"/>
                </a:lnTo>
                <a:lnTo>
                  <a:pt x="145097" y="6350"/>
                </a:lnTo>
                <a:lnTo>
                  <a:pt x="249555" y="6350"/>
                </a:lnTo>
                <a:lnTo>
                  <a:pt x="247173" y="0"/>
                </a:lnTo>
                <a:close/>
              </a:path>
            </a:pathLst>
          </a:custGeom>
          <a:solidFill>
            <a:srgbClr val="F0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2" name="object 1032"/>
          <p:cNvSpPr/>
          <p:nvPr/>
        </p:nvSpPr>
        <p:spPr>
          <a:xfrm>
            <a:off x="4243323" y="2952750"/>
            <a:ext cx="254000" cy="7620"/>
          </a:xfrm>
          <a:custGeom>
            <a:avLst/>
            <a:gdLst/>
            <a:ahLst/>
            <a:cxnLst/>
            <a:rect l="l" t="t" r="r" b="b"/>
            <a:pathLst>
              <a:path w="254000" h="7619">
                <a:moveTo>
                  <a:pt x="105155" y="0"/>
                </a:moveTo>
                <a:lnTo>
                  <a:pt x="1968" y="0"/>
                </a:lnTo>
                <a:lnTo>
                  <a:pt x="1015" y="2539"/>
                </a:lnTo>
                <a:lnTo>
                  <a:pt x="0" y="7620"/>
                </a:lnTo>
                <a:lnTo>
                  <a:pt x="96689" y="7620"/>
                </a:lnTo>
                <a:lnTo>
                  <a:pt x="97536" y="6350"/>
                </a:lnTo>
                <a:lnTo>
                  <a:pt x="100075" y="3810"/>
                </a:lnTo>
                <a:lnTo>
                  <a:pt x="102615" y="2539"/>
                </a:lnTo>
                <a:lnTo>
                  <a:pt x="105155" y="0"/>
                </a:lnTo>
                <a:close/>
              </a:path>
              <a:path w="254000" h="7619">
                <a:moveTo>
                  <a:pt x="251523" y="0"/>
                </a:moveTo>
                <a:lnTo>
                  <a:pt x="147065" y="0"/>
                </a:lnTo>
                <a:lnTo>
                  <a:pt x="150875" y="1270"/>
                </a:lnTo>
                <a:lnTo>
                  <a:pt x="152146" y="3810"/>
                </a:lnTo>
                <a:lnTo>
                  <a:pt x="154686" y="6350"/>
                </a:lnTo>
                <a:lnTo>
                  <a:pt x="155321" y="7620"/>
                </a:lnTo>
                <a:lnTo>
                  <a:pt x="253491" y="7620"/>
                </a:lnTo>
                <a:lnTo>
                  <a:pt x="252475" y="2539"/>
                </a:lnTo>
                <a:lnTo>
                  <a:pt x="251523" y="0"/>
                </a:lnTo>
                <a:close/>
              </a:path>
            </a:pathLst>
          </a:custGeom>
          <a:solidFill>
            <a:srgbClr val="EFD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3" name="object 1033"/>
          <p:cNvSpPr/>
          <p:nvPr/>
        </p:nvSpPr>
        <p:spPr>
          <a:xfrm>
            <a:off x="4241800" y="2960370"/>
            <a:ext cx="256540" cy="7620"/>
          </a:xfrm>
          <a:custGeom>
            <a:avLst/>
            <a:gdLst/>
            <a:ahLst/>
            <a:cxnLst/>
            <a:rect l="l" t="t" r="r" b="b"/>
            <a:pathLst>
              <a:path w="256539" h="7619">
                <a:moveTo>
                  <a:pt x="98213" y="0"/>
                </a:moveTo>
                <a:lnTo>
                  <a:pt x="1524" y="0"/>
                </a:lnTo>
                <a:lnTo>
                  <a:pt x="0" y="7619"/>
                </a:lnTo>
                <a:lnTo>
                  <a:pt x="93980" y="7619"/>
                </a:lnTo>
                <a:lnTo>
                  <a:pt x="96520" y="2539"/>
                </a:lnTo>
                <a:lnTo>
                  <a:pt x="98213" y="0"/>
                </a:lnTo>
                <a:close/>
              </a:path>
              <a:path w="256539" h="7619">
                <a:moveTo>
                  <a:pt x="255015" y="0"/>
                </a:moveTo>
                <a:lnTo>
                  <a:pt x="156845" y="0"/>
                </a:lnTo>
                <a:lnTo>
                  <a:pt x="157479" y="1269"/>
                </a:lnTo>
                <a:lnTo>
                  <a:pt x="160020" y="5079"/>
                </a:lnTo>
                <a:lnTo>
                  <a:pt x="162560" y="7619"/>
                </a:lnTo>
                <a:lnTo>
                  <a:pt x="256539" y="7619"/>
                </a:lnTo>
                <a:lnTo>
                  <a:pt x="255015" y="0"/>
                </a:lnTo>
                <a:close/>
              </a:path>
            </a:pathLst>
          </a:custGeom>
          <a:solidFill>
            <a:srgbClr val="EED4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4" name="object 1034"/>
          <p:cNvSpPr/>
          <p:nvPr/>
        </p:nvSpPr>
        <p:spPr>
          <a:xfrm>
            <a:off x="4240106" y="296798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95673" y="0"/>
                </a:moveTo>
                <a:lnTo>
                  <a:pt x="1693" y="0"/>
                </a:lnTo>
                <a:lnTo>
                  <a:pt x="0" y="7620"/>
                </a:lnTo>
                <a:lnTo>
                  <a:pt x="92286" y="7620"/>
                </a:lnTo>
                <a:lnTo>
                  <a:pt x="93133" y="6350"/>
                </a:lnTo>
                <a:lnTo>
                  <a:pt x="94403" y="2539"/>
                </a:lnTo>
                <a:lnTo>
                  <a:pt x="95673" y="0"/>
                </a:lnTo>
                <a:close/>
              </a:path>
              <a:path w="260350" h="7619">
                <a:moveTo>
                  <a:pt x="258233" y="0"/>
                </a:moveTo>
                <a:lnTo>
                  <a:pt x="164253" y="0"/>
                </a:lnTo>
                <a:lnTo>
                  <a:pt x="166793" y="3810"/>
                </a:lnTo>
                <a:lnTo>
                  <a:pt x="167745" y="7620"/>
                </a:lnTo>
                <a:lnTo>
                  <a:pt x="259926" y="7620"/>
                </a:lnTo>
                <a:lnTo>
                  <a:pt x="258233" y="0"/>
                </a:lnTo>
                <a:close/>
              </a:path>
            </a:pathLst>
          </a:custGeom>
          <a:solidFill>
            <a:srgbClr val="EED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5" name="object 1035"/>
          <p:cNvSpPr/>
          <p:nvPr/>
        </p:nvSpPr>
        <p:spPr>
          <a:xfrm>
            <a:off x="4238752" y="2975610"/>
            <a:ext cx="262890" cy="6350"/>
          </a:xfrm>
          <a:custGeom>
            <a:avLst/>
            <a:gdLst/>
            <a:ahLst/>
            <a:cxnLst/>
            <a:rect l="l" t="t" r="r" b="b"/>
            <a:pathLst>
              <a:path w="262889" h="6350">
                <a:moveTo>
                  <a:pt x="93641" y="0"/>
                </a:moveTo>
                <a:lnTo>
                  <a:pt x="1354" y="0"/>
                </a:lnTo>
                <a:lnTo>
                  <a:pt x="508" y="3810"/>
                </a:lnTo>
                <a:lnTo>
                  <a:pt x="0" y="6350"/>
                </a:lnTo>
                <a:lnTo>
                  <a:pt x="90043" y="6350"/>
                </a:lnTo>
                <a:lnTo>
                  <a:pt x="91948" y="2539"/>
                </a:lnTo>
                <a:lnTo>
                  <a:pt x="93641" y="0"/>
                </a:lnTo>
                <a:close/>
              </a:path>
              <a:path w="262889" h="6350">
                <a:moveTo>
                  <a:pt x="261281" y="0"/>
                </a:moveTo>
                <a:lnTo>
                  <a:pt x="169100" y="0"/>
                </a:lnTo>
                <a:lnTo>
                  <a:pt x="169418" y="1269"/>
                </a:lnTo>
                <a:lnTo>
                  <a:pt x="171958" y="6350"/>
                </a:lnTo>
                <a:lnTo>
                  <a:pt x="262636" y="6350"/>
                </a:lnTo>
                <a:lnTo>
                  <a:pt x="262127" y="3810"/>
                </a:lnTo>
                <a:lnTo>
                  <a:pt x="261281" y="0"/>
                </a:lnTo>
                <a:close/>
              </a:path>
            </a:pathLst>
          </a:custGeom>
          <a:solidFill>
            <a:srgbClr val="ED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6" name="object 1036"/>
          <p:cNvSpPr/>
          <p:nvPr/>
        </p:nvSpPr>
        <p:spPr>
          <a:xfrm>
            <a:off x="4237228" y="2981960"/>
            <a:ext cx="266065" cy="7620"/>
          </a:xfrm>
          <a:custGeom>
            <a:avLst/>
            <a:gdLst/>
            <a:ahLst/>
            <a:cxnLst/>
            <a:rect l="l" t="t" r="r" b="b"/>
            <a:pathLst>
              <a:path w="266064" h="7619">
                <a:moveTo>
                  <a:pt x="91566" y="0"/>
                </a:moveTo>
                <a:lnTo>
                  <a:pt x="1523" y="0"/>
                </a:lnTo>
                <a:lnTo>
                  <a:pt x="0" y="7619"/>
                </a:lnTo>
                <a:lnTo>
                  <a:pt x="89661" y="7619"/>
                </a:lnTo>
                <a:lnTo>
                  <a:pt x="90931" y="1269"/>
                </a:lnTo>
                <a:lnTo>
                  <a:pt x="91566" y="0"/>
                </a:lnTo>
                <a:close/>
              </a:path>
              <a:path w="266064" h="7619">
                <a:moveTo>
                  <a:pt x="264159" y="0"/>
                </a:moveTo>
                <a:lnTo>
                  <a:pt x="173481" y="0"/>
                </a:lnTo>
                <a:lnTo>
                  <a:pt x="174751" y="2539"/>
                </a:lnTo>
                <a:lnTo>
                  <a:pt x="176445" y="7619"/>
                </a:lnTo>
                <a:lnTo>
                  <a:pt x="265683" y="7619"/>
                </a:lnTo>
                <a:lnTo>
                  <a:pt x="264159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7" name="object 1037"/>
          <p:cNvSpPr/>
          <p:nvPr/>
        </p:nvSpPr>
        <p:spPr>
          <a:xfrm>
            <a:off x="4235591" y="2989579"/>
            <a:ext cx="269240" cy="7620"/>
          </a:xfrm>
          <a:custGeom>
            <a:avLst/>
            <a:gdLst/>
            <a:ahLst/>
            <a:cxnLst/>
            <a:rect l="l" t="t" r="r" b="b"/>
            <a:pathLst>
              <a:path w="269239" h="7619">
                <a:moveTo>
                  <a:pt x="91298" y="0"/>
                </a:moveTo>
                <a:lnTo>
                  <a:pt x="1636" y="0"/>
                </a:lnTo>
                <a:lnTo>
                  <a:pt x="1128" y="2540"/>
                </a:lnTo>
                <a:lnTo>
                  <a:pt x="0" y="7620"/>
                </a:lnTo>
                <a:lnTo>
                  <a:pt x="88250" y="7620"/>
                </a:lnTo>
                <a:lnTo>
                  <a:pt x="88758" y="5080"/>
                </a:lnTo>
                <a:lnTo>
                  <a:pt x="91298" y="0"/>
                </a:lnTo>
                <a:close/>
              </a:path>
              <a:path w="269239" h="7619">
                <a:moveTo>
                  <a:pt x="267320" y="0"/>
                </a:moveTo>
                <a:lnTo>
                  <a:pt x="178082" y="0"/>
                </a:lnTo>
                <a:lnTo>
                  <a:pt x="180198" y="6350"/>
                </a:lnTo>
                <a:lnTo>
                  <a:pt x="180410" y="7620"/>
                </a:lnTo>
                <a:lnTo>
                  <a:pt x="268844" y="7620"/>
                </a:lnTo>
                <a:lnTo>
                  <a:pt x="267320" y="0"/>
                </a:lnTo>
                <a:close/>
              </a:path>
            </a:pathLst>
          </a:custGeom>
          <a:solidFill>
            <a:srgbClr val="EB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8" name="object 1038"/>
          <p:cNvSpPr/>
          <p:nvPr/>
        </p:nvSpPr>
        <p:spPr>
          <a:xfrm>
            <a:off x="4234179" y="2997200"/>
            <a:ext cx="271780" cy="6350"/>
          </a:xfrm>
          <a:custGeom>
            <a:avLst/>
            <a:gdLst/>
            <a:ahLst/>
            <a:cxnLst/>
            <a:rect l="l" t="t" r="r" b="b"/>
            <a:pathLst>
              <a:path w="271779" h="6350">
                <a:moveTo>
                  <a:pt x="89662" y="0"/>
                </a:moveTo>
                <a:lnTo>
                  <a:pt x="1411" y="0"/>
                </a:lnTo>
                <a:lnTo>
                  <a:pt x="0" y="6350"/>
                </a:lnTo>
                <a:lnTo>
                  <a:pt x="88265" y="6350"/>
                </a:lnTo>
                <a:lnTo>
                  <a:pt x="88900" y="3810"/>
                </a:lnTo>
                <a:lnTo>
                  <a:pt x="89662" y="0"/>
                </a:lnTo>
                <a:close/>
              </a:path>
              <a:path w="271779" h="6350">
                <a:moveTo>
                  <a:pt x="270256" y="0"/>
                </a:moveTo>
                <a:lnTo>
                  <a:pt x="181821" y="0"/>
                </a:lnTo>
                <a:lnTo>
                  <a:pt x="182880" y="6350"/>
                </a:lnTo>
                <a:lnTo>
                  <a:pt x="271525" y="6350"/>
                </a:lnTo>
                <a:lnTo>
                  <a:pt x="270256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9" name="object 1039"/>
          <p:cNvSpPr/>
          <p:nvPr/>
        </p:nvSpPr>
        <p:spPr>
          <a:xfrm>
            <a:off x="4232794" y="3003550"/>
            <a:ext cx="274955" cy="7620"/>
          </a:xfrm>
          <a:custGeom>
            <a:avLst/>
            <a:gdLst/>
            <a:ahLst/>
            <a:cxnLst/>
            <a:rect l="l" t="t" r="r" b="b"/>
            <a:pathLst>
              <a:path w="274954" h="7619">
                <a:moveTo>
                  <a:pt x="89650" y="0"/>
                </a:moveTo>
                <a:lnTo>
                  <a:pt x="1385" y="0"/>
                </a:lnTo>
                <a:lnTo>
                  <a:pt x="0" y="7620"/>
                </a:lnTo>
                <a:lnTo>
                  <a:pt x="88168" y="7620"/>
                </a:lnTo>
                <a:lnTo>
                  <a:pt x="89015" y="2539"/>
                </a:lnTo>
                <a:lnTo>
                  <a:pt x="89650" y="0"/>
                </a:lnTo>
                <a:close/>
              </a:path>
              <a:path w="274954" h="7619">
                <a:moveTo>
                  <a:pt x="272911" y="0"/>
                </a:moveTo>
                <a:lnTo>
                  <a:pt x="184265" y="0"/>
                </a:lnTo>
                <a:lnTo>
                  <a:pt x="186805" y="6350"/>
                </a:lnTo>
                <a:lnTo>
                  <a:pt x="186805" y="7620"/>
                </a:lnTo>
                <a:lnTo>
                  <a:pt x="274435" y="7620"/>
                </a:lnTo>
                <a:lnTo>
                  <a:pt x="272911" y="0"/>
                </a:lnTo>
                <a:close/>
              </a:path>
            </a:pathLst>
          </a:custGeom>
          <a:solidFill>
            <a:srgbClr val="E9C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0" name="object 1040"/>
          <p:cNvSpPr/>
          <p:nvPr/>
        </p:nvSpPr>
        <p:spPr>
          <a:xfrm>
            <a:off x="4231524" y="3011170"/>
            <a:ext cx="277495" cy="7620"/>
          </a:xfrm>
          <a:custGeom>
            <a:avLst/>
            <a:gdLst/>
            <a:ahLst/>
            <a:cxnLst/>
            <a:rect l="l" t="t" r="r" b="b"/>
            <a:pathLst>
              <a:path w="277495" h="7619">
                <a:moveTo>
                  <a:pt x="89438" y="0"/>
                </a:moveTo>
                <a:lnTo>
                  <a:pt x="1269" y="0"/>
                </a:lnTo>
                <a:lnTo>
                  <a:pt x="115" y="6350"/>
                </a:lnTo>
                <a:lnTo>
                  <a:pt x="0" y="7619"/>
                </a:lnTo>
                <a:lnTo>
                  <a:pt x="87999" y="7619"/>
                </a:lnTo>
                <a:lnTo>
                  <a:pt x="89015" y="2539"/>
                </a:lnTo>
                <a:lnTo>
                  <a:pt x="89438" y="0"/>
                </a:lnTo>
                <a:close/>
              </a:path>
              <a:path w="277495" h="7619">
                <a:moveTo>
                  <a:pt x="275705" y="0"/>
                </a:moveTo>
                <a:lnTo>
                  <a:pt x="188075" y="0"/>
                </a:lnTo>
                <a:lnTo>
                  <a:pt x="188075" y="5079"/>
                </a:lnTo>
                <a:lnTo>
                  <a:pt x="188583" y="7619"/>
                </a:lnTo>
                <a:lnTo>
                  <a:pt x="277090" y="7619"/>
                </a:lnTo>
                <a:lnTo>
                  <a:pt x="276975" y="6350"/>
                </a:lnTo>
                <a:lnTo>
                  <a:pt x="275705" y="0"/>
                </a:lnTo>
                <a:close/>
              </a:path>
            </a:pathLst>
          </a:custGeom>
          <a:solidFill>
            <a:srgbClr val="E9C3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1" name="object 1041"/>
          <p:cNvSpPr/>
          <p:nvPr/>
        </p:nvSpPr>
        <p:spPr>
          <a:xfrm>
            <a:off x="4230947" y="3018789"/>
            <a:ext cx="278765" cy="6350"/>
          </a:xfrm>
          <a:custGeom>
            <a:avLst/>
            <a:gdLst/>
            <a:ahLst/>
            <a:cxnLst/>
            <a:rect l="l" t="t" r="r" b="b"/>
            <a:pathLst>
              <a:path w="278764" h="6350">
                <a:moveTo>
                  <a:pt x="88576" y="0"/>
                </a:moveTo>
                <a:lnTo>
                  <a:pt x="577" y="0"/>
                </a:lnTo>
                <a:lnTo>
                  <a:pt x="0" y="6350"/>
                </a:lnTo>
                <a:lnTo>
                  <a:pt x="87597" y="6350"/>
                </a:lnTo>
                <a:lnTo>
                  <a:pt x="88322" y="1270"/>
                </a:lnTo>
                <a:lnTo>
                  <a:pt x="88576" y="0"/>
                </a:lnTo>
                <a:close/>
              </a:path>
              <a:path w="278764" h="6350">
                <a:moveTo>
                  <a:pt x="277668" y="0"/>
                </a:moveTo>
                <a:lnTo>
                  <a:pt x="189160" y="0"/>
                </a:lnTo>
                <a:lnTo>
                  <a:pt x="189922" y="3810"/>
                </a:lnTo>
                <a:lnTo>
                  <a:pt x="190346" y="6350"/>
                </a:lnTo>
                <a:lnTo>
                  <a:pt x="278245" y="6350"/>
                </a:lnTo>
                <a:lnTo>
                  <a:pt x="277668" y="0"/>
                </a:lnTo>
                <a:close/>
              </a:path>
            </a:pathLst>
          </a:custGeom>
          <a:solidFill>
            <a:srgbClr val="E8C1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2" name="object 1042"/>
          <p:cNvSpPr/>
          <p:nvPr/>
        </p:nvSpPr>
        <p:spPr>
          <a:xfrm>
            <a:off x="4230254" y="3025139"/>
            <a:ext cx="280035" cy="7620"/>
          </a:xfrm>
          <a:custGeom>
            <a:avLst/>
            <a:gdLst/>
            <a:ahLst/>
            <a:cxnLst/>
            <a:rect l="l" t="t" r="r" b="b"/>
            <a:pathLst>
              <a:path w="280035" h="7619">
                <a:moveTo>
                  <a:pt x="88289" y="0"/>
                </a:moveTo>
                <a:lnTo>
                  <a:pt x="692" y="0"/>
                </a:lnTo>
                <a:lnTo>
                  <a:pt x="0" y="7620"/>
                </a:lnTo>
                <a:lnTo>
                  <a:pt x="87745" y="7620"/>
                </a:lnTo>
                <a:lnTo>
                  <a:pt x="87745" y="3810"/>
                </a:lnTo>
                <a:lnTo>
                  <a:pt x="88289" y="0"/>
                </a:lnTo>
                <a:close/>
              </a:path>
              <a:path w="280035" h="7619">
                <a:moveTo>
                  <a:pt x="278938" y="0"/>
                </a:moveTo>
                <a:lnTo>
                  <a:pt x="191038" y="0"/>
                </a:lnTo>
                <a:lnTo>
                  <a:pt x="192308" y="7620"/>
                </a:lnTo>
                <a:lnTo>
                  <a:pt x="279630" y="7620"/>
                </a:lnTo>
                <a:lnTo>
                  <a:pt x="278938" y="0"/>
                </a:lnTo>
                <a:close/>
              </a:path>
            </a:pathLst>
          </a:custGeom>
          <a:solidFill>
            <a:srgbClr val="E7BF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3" name="object 1043"/>
          <p:cNvSpPr/>
          <p:nvPr/>
        </p:nvSpPr>
        <p:spPr>
          <a:xfrm>
            <a:off x="4229561" y="3032760"/>
            <a:ext cx="281305" cy="7620"/>
          </a:xfrm>
          <a:custGeom>
            <a:avLst/>
            <a:gdLst/>
            <a:ahLst/>
            <a:cxnLst/>
            <a:rect l="l" t="t" r="r" b="b"/>
            <a:pathLst>
              <a:path w="281304" h="7619">
                <a:moveTo>
                  <a:pt x="88438" y="0"/>
                </a:moveTo>
                <a:lnTo>
                  <a:pt x="692" y="0"/>
                </a:lnTo>
                <a:lnTo>
                  <a:pt x="0" y="7619"/>
                </a:lnTo>
                <a:lnTo>
                  <a:pt x="88438" y="7619"/>
                </a:lnTo>
                <a:lnTo>
                  <a:pt x="88438" y="0"/>
                </a:lnTo>
                <a:close/>
              </a:path>
              <a:path w="281304" h="7619">
                <a:moveTo>
                  <a:pt x="280323" y="0"/>
                </a:moveTo>
                <a:lnTo>
                  <a:pt x="193001" y="0"/>
                </a:lnTo>
                <a:lnTo>
                  <a:pt x="193848" y="5079"/>
                </a:lnTo>
                <a:lnTo>
                  <a:pt x="193848" y="7619"/>
                </a:lnTo>
                <a:lnTo>
                  <a:pt x="281016" y="7619"/>
                </a:lnTo>
                <a:lnTo>
                  <a:pt x="280323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4" name="object 1044"/>
          <p:cNvSpPr/>
          <p:nvPr/>
        </p:nvSpPr>
        <p:spPr>
          <a:xfrm>
            <a:off x="4229100" y="3040379"/>
            <a:ext cx="282575" cy="7620"/>
          </a:xfrm>
          <a:custGeom>
            <a:avLst/>
            <a:gdLst/>
            <a:ahLst/>
            <a:cxnLst/>
            <a:rect l="l" t="t" r="r" b="b"/>
            <a:pathLst>
              <a:path w="282575" h="7619">
                <a:moveTo>
                  <a:pt x="88900" y="0"/>
                </a:moveTo>
                <a:lnTo>
                  <a:pt x="461" y="0"/>
                </a:lnTo>
                <a:lnTo>
                  <a:pt x="0" y="5080"/>
                </a:lnTo>
                <a:lnTo>
                  <a:pt x="0" y="7620"/>
                </a:lnTo>
                <a:lnTo>
                  <a:pt x="88174" y="7620"/>
                </a:lnTo>
                <a:lnTo>
                  <a:pt x="88900" y="5080"/>
                </a:lnTo>
                <a:lnTo>
                  <a:pt x="88900" y="0"/>
                </a:lnTo>
                <a:close/>
              </a:path>
              <a:path w="282575" h="7619">
                <a:moveTo>
                  <a:pt x="281478" y="0"/>
                </a:moveTo>
                <a:lnTo>
                  <a:pt x="194310" y="0"/>
                </a:lnTo>
                <a:lnTo>
                  <a:pt x="194310" y="6350"/>
                </a:lnTo>
                <a:lnTo>
                  <a:pt x="194491" y="7620"/>
                </a:lnTo>
                <a:lnTo>
                  <a:pt x="282055" y="7620"/>
                </a:lnTo>
                <a:lnTo>
                  <a:pt x="281939" y="5080"/>
                </a:lnTo>
                <a:lnTo>
                  <a:pt x="281478" y="0"/>
                </a:lnTo>
                <a:close/>
              </a:path>
            </a:pathLst>
          </a:custGeom>
          <a:solidFill>
            <a:srgbClr val="E5BA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5" name="object 1045"/>
          <p:cNvSpPr/>
          <p:nvPr/>
        </p:nvSpPr>
        <p:spPr>
          <a:xfrm>
            <a:off x="4229100" y="3048000"/>
            <a:ext cx="282575" cy="6350"/>
          </a:xfrm>
          <a:custGeom>
            <a:avLst/>
            <a:gdLst/>
            <a:ahLst/>
            <a:cxnLst/>
            <a:rect l="l" t="t" r="r" b="b"/>
            <a:pathLst>
              <a:path w="282575" h="6350">
                <a:moveTo>
                  <a:pt x="88174" y="0"/>
                </a:moveTo>
                <a:lnTo>
                  <a:pt x="0" y="0"/>
                </a:lnTo>
                <a:lnTo>
                  <a:pt x="0" y="6350"/>
                </a:lnTo>
                <a:lnTo>
                  <a:pt x="86360" y="6350"/>
                </a:lnTo>
                <a:lnTo>
                  <a:pt x="88174" y="0"/>
                </a:lnTo>
                <a:close/>
              </a:path>
              <a:path w="282575" h="6350">
                <a:moveTo>
                  <a:pt x="282055" y="0"/>
                </a:moveTo>
                <a:lnTo>
                  <a:pt x="194491" y="0"/>
                </a:lnTo>
                <a:lnTo>
                  <a:pt x="195398" y="6350"/>
                </a:lnTo>
                <a:lnTo>
                  <a:pt x="282344" y="6350"/>
                </a:lnTo>
                <a:lnTo>
                  <a:pt x="282055" y="0"/>
                </a:lnTo>
                <a:close/>
              </a:path>
            </a:pathLst>
          </a:custGeom>
          <a:solidFill>
            <a:srgbClr val="E4B8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6" name="object 1046"/>
          <p:cNvSpPr/>
          <p:nvPr/>
        </p:nvSpPr>
        <p:spPr>
          <a:xfrm>
            <a:off x="4229100" y="3054350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10" h="7619">
                <a:moveTo>
                  <a:pt x="86360" y="0"/>
                </a:moveTo>
                <a:lnTo>
                  <a:pt x="0" y="0"/>
                </a:lnTo>
                <a:lnTo>
                  <a:pt x="0" y="7620"/>
                </a:lnTo>
                <a:lnTo>
                  <a:pt x="85271" y="7620"/>
                </a:lnTo>
                <a:lnTo>
                  <a:pt x="86360" y="0"/>
                </a:lnTo>
                <a:close/>
              </a:path>
              <a:path w="283210" h="7619">
                <a:moveTo>
                  <a:pt x="282344" y="0"/>
                </a:moveTo>
                <a:lnTo>
                  <a:pt x="195398" y="0"/>
                </a:lnTo>
                <a:lnTo>
                  <a:pt x="195579" y="1270"/>
                </a:lnTo>
                <a:lnTo>
                  <a:pt x="195579" y="7620"/>
                </a:lnTo>
                <a:lnTo>
                  <a:pt x="282690" y="7620"/>
                </a:lnTo>
                <a:lnTo>
                  <a:pt x="282344" y="0"/>
                </a:lnTo>
                <a:close/>
              </a:path>
            </a:pathLst>
          </a:custGeom>
          <a:solidFill>
            <a:srgbClr val="E3B5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7" name="object 1047"/>
          <p:cNvSpPr/>
          <p:nvPr/>
        </p:nvSpPr>
        <p:spPr>
          <a:xfrm>
            <a:off x="4229100" y="3061970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10" h="7619">
                <a:moveTo>
                  <a:pt x="85271" y="0"/>
                </a:moveTo>
                <a:lnTo>
                  <a:pt x="0" y="0"/>
                </a:lnTo>
                <a:lnTo>
                  <a:pt x="0" y="7619"/>
                </a:lnTo>
                <a:lnTo>
                  <a:pt x="85089" y="7619"/>
                </a:lnTo>
                <a:lnTo>
                  <a:pt x="85089" y="1269"/>
                </a:lnTo>
                <a:lnTo>
                  <a:pt x="85271" y="0"/>
                </a:lnTo>
                <a:close/>
              </a:path>
              <a:path w="283210" h="7619">
                <a:moveTo>
                  <a:pt x="282690" y="0"/>
                </a:moveTo>
                <a:lnTo>
                  <a:pt x="195579" y="0"/>
                </a:lnTo>
                <a:lnTo>
                  <a:pt x="195579" y="2539"/>
                </a:lnTo>
                <a:lnTo>
                  <a:pt x="195878" y="7619"/>
                </a:lnTo>
                <a:lnTo>
                  <a:pt x="283036" y="7619"/>
                </a:lnTo>
                <a:lnTo>
                  <a:pt x="282690" y="0"/>
                </a:lnTo>
                <a:close/>
              </a:path>
            </a:pathLst>
          </a:custGeom>
          <a:solidFill>
            <a:srgbClr val="E3B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8" name="object 1048"/>
          <p:cNvSpPr/>
          <p:nvPr/>
        </p:nvSpPr>
        <p:spPr>
          <a:xfrm>
            <a:off x="4229100" y="3069589"/>
            <a:ext cx="283210" cy="6350"/>
          </a:xfrm>
          <a:custGeom>
            <a:avLst/>
            <a:gdLst/>
            <a:ahLst/>
            <a:cxnLst/>
            <a:rect l="l" t="t" r="r" b="b"/>
            <a:pathLst>
              <a:path w="283210" h="6350">
                <a:moveTo>
                  <a:pt x="85089" y="0"/>
                </a:moveTo>
                <a:lnTo>
                  <a:pt x="0" y="0"/>
                </a:lnTo>
                <a:lnTo>
                  <a:pt x="0" y="6350"/>
                </a:lnTo>
                <a:lnTo>
                  <a:pt x="85089" y="6350"/>
                </a:lnTo>
                <a:lnTo>
                  <a:pt x="85089" y="0"/>
                </a:lnTo>
                <a:close/>
              </a:path>
              <a:path w="283210" h="6350">
                <a:moveTo>
                  <a:pt x="283036" y="0"/>
                </a:moveTo>
                <a:lnTo>
                  <a:pt x="195878" y="0"/>
                </a:lnTo>
                <a:lnTo>
                  <a:pt x="196252" y="6350"/>
                </a:lnTo>
                <a:lnTo>
                  <a:pt x="283210" y="6350"/>
                </a:lnTo>
                <a:lnTo>
                  <a:pt x="283210" y="3810"/>
                </a:lnTo>
                <a:lnTo>
                  <a:pt x="283036" y="0"/>
                </a:lnTo>
                <a:close/>
              </a:path>
            </a:pathLst>
          </a:custGeom>
          <a:solidFill>
            <a:srgbClr val="E2B1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9" name="object 1049"/>
          <p:cNvSpPr/>
          <p:nvPr/>
        </p:nvSpPr>
        <p:spPr>
          <a:xfrm>
            <a:off x="4229100" y="3079750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20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0" name="object 1050"/>
          <p:cNvSpPr/>
          <p:nvPr/>
        </p:nvSpPr>
        <p:spPr>
          <a:xfrm>
            <a:off x="4425352" y="3079750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957" y="0"/>
                </a:lnTo>
              </a:path>
            </a:pathLst>
          </a:custGeom>
          <a:ln w="7620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1" name="object 1051"/>
          <p:cNvSpPr/>
          <p:nvPr/>
        </p:nvSpPr>
        <p:spPr>
          <a:xfrm>
            <a:off x="4229100" y="3083560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10" h="7619">
                <a:moveTo>
                  <a:pt x="85089" y="0"/>
                </a:moveTo>
                <a:lnTo>
                  <a:pt x="0" y="0"/>
                </a:lnTo>
                <a:lnTo>
                  <a:pt x="0" y="7619"/>
                </a:lnTo>
                <a:lnTo>
                  <a:pt x="85089" y="7619"/>
                </a:lnTo>
                <a:lnTo>
                  <a:pt x="85089" y="0"/>
                </a:lnTo>
                <a:close/>
              </a:path>
              <a:path w="283210" h="7619">
                <a:moveTo>
                  <a:pt x="283210" y="0"/>
                </a:moveTo>
                <a:lnTo>
                  <a:pt x="196700" y="0"/>
                </a:lnTo>
                <a:lnTo>
                  <a:pt x="196850" y="2539"/>
                </a:lnTo>
                <a:lnTo>
                  <a:pt x="196850" y="7619"/>
                </a:lnTo>
                <a:lnTo>
                  <a:pt x="283210" y="7619"/>
                </a:lnTo>
                <a:lnTo>
                  <a:pt x="283210" y="0"/>
                </a:lnTo>
                <a:close/>
              </a:path>
            </a:pathLst>
          </a:custGeom>
          <a:solidFill>
            <a:srgbClr val="E0AC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2" name="object 1052"/>
          <p:cNvSpPr/>
          <p:nvPr/>
        </p:nvSpPr>
        <p:spPr>
          <a:xfrm>
            <a:off x="4229100" y="3094354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3" name="object 1053"/>
          <p:cNvSpPr/>
          <p:nvPr/>
        </p:nvSpPr>
        <p:spPr>
          <a:xfrm>
            <a:off x="4425950" y="3094354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4" name="object 1054"/>
          <p:cNvSpPr/>
          <p:nvPr/>
        </p:nvSpPr>
        <p:spPr>
          <a:xfrm>
            <a:off x="4229100" y="3101339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20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5" name="object 1055"/>
          <p:cNvSpPr/>
          <p:nvPr/>
        </p:nvSpPr>
        <p:spPr>
          <a:xfrm>
            <a:off x="4425950" y="3101339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7620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6" name="object 1056"/>
          <p:cNvSpPr/>
          <p:nvPr/>
        </p:nvSpPr>
        <p:spPr>
          <a:xfrm>
            <a:off x="4229100" y="3108960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20">
            <a:solidFill>
              <a:srgbClr val="DEA5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7" name="object 1057"/>
          <p:cNvSpPr/>
          <p:nvPr/>
        </p:nvSpPr>
        <p:spPr>
          <a:xfrm>
            <a:off x="4425950" y="3108960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7620">
            <a:solidFill>
              <a:srgbClr val="DEA5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8" name="object 1058"/>
          <p:cNvSpPr/>
          <p:nvPr/>
        </p:nvSpPr>
        <p:spPr>
          <a:xfrm>
            <a:off x="4229100" y="3116579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19">
            <a:solidFill>
              <a:srgbClr val="DDA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9" name="object 1059"/>
          <p:cNvSpPr/>
          <p:nvPr/>
        </p:nvSpPr>
        <p:spPr>
          <a:xfrm>
            <a:off x="4425950" y="3116579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7619">
            <a:solidFill>
              <a:srgbClr val="DDA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0" name="object 1060"/>
          <p:cNvSpPr/>
          <p:nvPr/>
        </p:nvSpPr>
        <p:spPr>
          <a:xfrm>
            <a:off x="4229100" y="3123564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1" name="object 1061"/>
          <p:cNvSpPr/>
          <p:nvPr/>
        </p:nvSpPr>
        <p:spPr>
          <a:xfrm>
            <a:off x="4425950" y="3123564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2" name="object 1062"/>
          <p:cNvSpPr/>
          <p:nvPr/>
        </p:nvSpPr>
        <p:spPr>
          <a:xfrm>
            <a:off x="4229100" y="3126739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10" h="7619">
                <a:moveTo>
                  <a:pt x="85089" y="0"/>
                </a:moveTo>
                <a:lnTo>
                  <a:pt x="0" y="0"/>
                </a:lnTo>
                <a:lnTo>
                  <a:pt x="0" y="7620"/>
                </a:lnTo>
                <a:lnTo>
                  <a:pt x="85089" y="7620"/>
                </a:lnTo>
                <a:lnTo>
                  <a:pt x="85089" y="0"/>
                </a:lnTo>
                <a:close/>
              </a:path>
              <a:path w="283210" h="7619">
                <a:moveTo>
                  <a:pt x="283210" y="0"/>
                </a:moveTo>
                <a:lnTo>
                  <a:pt x="196850" y="0"/>
                </a:lnTo>
                <a:lnTo>
                  <a:pt x="196850" y="3810"/>
                </a:lnTo>
                <a:lnTo>
                  <a:pt x="196596" y="7620"/>
                </a:lnTo>
                <a:lnTo>
                  <a:pt x="283210" y="7620"/>
                </a:lnTo>
                <a:lnTo>
                  <a:pt x="283210" y="0"/>
                </a:lnTo>
                <a:close/>
              </a:path>
            </a:pathLst>
          </a:custGeom>
          <a:solidFill>
            <a:srgbClr val="DB9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3" name="object 1063"/>
          <p:cNvSpPr/>
          <p:nvPr/>
        </p:nvSpPr>
        <p:spPr>
          <a:xfrm>
            <a:off x="4229100" y="3134360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10" h="7619">
                <a:moveTo>
                  <a:pt x="85089" y="0"/>
                </a:moveTo>
                <a:lnTo>
                  <a:pt x="0" y="0"/>
                </a:lnTo>
                <a:lnTo>
                  <a:pt x="0" y="7619"/>
                </a:lnTo>
                <a:lnTo>
                  <a:pt x="85089" y="7619"/>
                </a:lnTo>
                <a:lnTo>
                  <a:pt x="85089" y="0"/>
                </a:lnTo>
                <a:close/>
              </a:path>
              <a:path w="283210" h="7619">
                <a:moveTo>
                  <a:pt x="283210" y="0"/>
                </a:moveTo>
                <a:lnTo>
                  <a:pt x="196596" y="0"/>
                </a:lnTo>
                <a:lnTo>
                  <a:pt x="196087" y="7619"/>
                </a:lnTo>
                <a:lnTo>
                  <a:pt x="282989" y="7619"/>
                </a:lnTo>
                <a:lnTo>
                  <a:pt x="283210" y="2539"/>
                </a:lnTo>
                <a:lnTo>
                  <a:pt x="283210" y="0"/>
                </a:lnTo>
                <a:close/>
              </a:path>
            </a:pathLst>
          </a:custGeom>
          <a:solidFill>
            <a:srgbClr val="DA9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4" name="object 1064"/>
          <p:cNvSpPr/>
          <p:nvPr/>
        </p:nvSpPr>
        <p:spPr>
          <a:xfrm>
            <a:off x="4229100" y="3141979"/>
            <a:ext cx="283210" cy="6350"/>
          </a:xfrm>
          <a:custGeom>
            <a:avLst/>
            <a:gdLst/>
            <a:ahLst/>
            <a:cxnLst/>
            <a:rect l="l" t="t" r="r" b="b"/>
            <a:pathLst>
              <a:path w="283210" h="6350">
                <a:moveTo>
                  <a:pt x="85089" y="0"/>
                </a:moveTo>
                <a:lnTo>
                  <a:pt x="0" y="0"/>
                </a:lnTo>
                <a:lnTo>
                  <a:pt x="0" y="6350"/>
                </a:lnTo>
                <a:lnTo>
                  <a:pt x="85271" y="6350"/>
                </a:lnTo>
                <a:lnTo>
                  <a:pt x="85089" y="5080"/>
                </a:lnTo>
                <a:lnTo>
                  <a:pt x="85089" y="0"/>
                </a:lnTo>
                <a:close/>
              </a:path>
              <a:path w="283210" h="6350">
                <a:moveTo>
                  <a:pt x="282989" y="0"/>
                </a:moveTo>
                <a:lnTo>
                  <a:pt x="196087" y="0"/>
                </a:lnTo>
                <a:lnTo>
                  <a:pt x="195664" y="6350"/>
                </a:lnTo>
                <a:lnTo>
                  <a:pt x="282713" y="6350"/>
                </a:lnTo>
                <a:lnTo>
                  <a:pt x="282989" y="0"/>
                </a:lnTo>
                <a:close/>
              </a:path>
            </a:pathLst>
          </a:custGeom>
          <a:solidFill>
            <a:srgbClr val="D999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5" name="object 1065"/>
          <p:cNvSpPr/>
          <p:nvPr/>
        </p:nvSpPr>
        <p:spPr>
          <a:xfrm>
            <a:off x="4229100" y="3152139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7620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6" name="object 1066"/>
          <p:cNvSpPr/>
          <p:nvPr/>
        </p:nvSpPr>
        <p:spPr>
          <a:xfrm>
            <a:off x="4424679" y="3152139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133" y="0"/>
                </a:lnTo>
              </a:path>
            </a:pathLst>
          </a:custGeom>
          <a:ln w="7620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7" name="object 1067"/>
          <p:cNvSpPr/>
          <p:nvPr/>
        </p:nvSpPr>
        <p:spPr>
          <a:xfrm>
            <a:off x="4229100" y="3155950"/>
            <a:ext cx="282575" cy="7620"/>
          </a:xfrm>
          <a:custGeom>
            <a:avLst/>
            <a:gdLst/>
            <a:ahLst/>
            <a:cxnLst/>
            <a:rect l="l" t="t" r="r" b="b"/>
            <a:pathLst>
              <a:path w="282575" h="7619">
                <a:moveTo>
                  <a:pt x="86360" y="0"/>
                </a:moveTo>
                <a:lnTo>
                  <a:pt x="0" y="0"/>
                </a:lnTo>
                <a:lnTo>
                  <a:pt x="0" y="7620"/>
                </a:lnTo>
                <a:lnTo>
                  <a:pt x="86360" y="7620"/>
                </a:lnTo>
                <a:lnTo>
                  <a:pt x="86360" y="0"/>
                </a:lnTo>
                <a:close/>
              </a:path>
              <a:path w="282575" h="7619">
                <a:moveTo>
                  <a:pt x="282381" y="0"/>
                </a:moveTo>
                <a:lnTo>
                  <a:pt x="195579" y="0"/>
                </a:lnTo>
                <a:lnTo>
                  <a:pt x="195579" y="3810"/>
                </a:lnTo>
                <a:lnTo>
                  <a:pt x="195035" y="7620"/>
                </a:lnTo>
                <a:lnTo>
                  <a:pt x="282050" y="7620"/>
                </a:lnTo>
                <a:lnTo>
                  <a:pt x="282381" y="0"/>
                </a:lnTo>
                <a:close/>
              </a:path>
            </a:pathLst>
          </a:custGeom>
          <a:solidFill>
            <a:srgbClr val="D895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8" name="object 1068"/>
          <p:cNvSpPr/>
          <p:nvPr/>
        </p:nvSpPr>
        <p:spPr>
          <a:xfrm>
            <a:off x="4229100" y="3163570"/>
            <a:ext cx="282575" cy="6350"/>
          </a:xfrm>
          <a:custGeom>
            <a:avLst/>
            <a:gdLst/>
            <a:ahLst/>
            <a:cxnLst/>
            <a:rect l="l" t="t" r="r" b="b"/>
            <a:pathLst>
              <a:path w="282575" h="6350">
                <a:moveTo>
                  <a:pt x="86360" y="0"/>
                </a:moveTo>
                <a:lnTo>
                  <a:pt x="0" y="0"/>
                </a:lnTo>
                <a:lnTo>
                  <a:pt x="0" y="2539"/>
                </a:lnTo>
                <a:lnTo>
                  <a:pt x="519" y="6350"/>
                </a:lnTo>
                <a:lnTo>
                  <a:pt x="88053" y="6350"/>
                </a:lnTo>
                <a:lnTo>
                  <a:pt x="86360" y="1269"/>
                </a:lnTo>
                <a:lnTo>
                  <a:pt x="86360" y="0"/>
                </a:lnTo>
                <a:close/>
              </a:path>
              <a:path w="282575" h="6350">
                <a:moveTo>
                  <a:pt x="282050" y="0"/>
                </a:moveTo>
                <a:lnTo>
                  <a:pt x="195035" y="0"/>
                </a:lnTo>
                <a:lnTo>
                  <a:pt x="194310" y="5079"/>
                </a:lnTo>
                <a:lnTo>
                  <a:pt x="194310" y="6350"/>
                </a:lnTo>
                <a:lnTo>
                  <a:pt x="281593" y="6350"/>
                </a:lnTo>
                <a:lnTo>
                  <a:pt x="281939" y="2539"/>
                </a:lnTo>
                <a:lnTo>
                  <a:pt x="282050" y="0"/>
                </a:lnTo>
                <a:close/>
              </a:path>
            </a:pathLst>
          </a:custGeom>
          <a:solidFill>
            <a:srgbClr val="D792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9" name="object 1069"/>
          <p:cNvSpPr/>
          <p:nvPr/>
        </p:nvSpPr>
        <p:spPr>
          <a:xfrm>
            <a:off x="4229619" y="3169920"/>
            <a:ext cx="281305" cy="7620"/>
          </a:xfrm>
          <a:custGeom>
            <a:avLst/>
            <a:gdLst/>
            <a:ahLst/>
            <a:cxnLst/>
            <a:rect l="l" t="t" r="r" b="b"/>
            <a:pathLst>
              <a:path w="281304" h="7619">
                <a:moveTo>
                  <a:pt x="87533" y="0"/>
                </a:moveTo>
                <a:lnTo>
                  <a:pt x="0" y="0"/>
                </a:lnTo>
                <a:lnTo>
                  <a:pt x="1039" y="7619"/>
                </a:lnTo>
                <a:lnTo>
                  <a:pt x="88380" y="7619"/>
                </a:lnTo>
                <a:lnTo>
                  <a:pt x="88380" y="2539"/>
                </a:lnTo>
                <a:lnTo>
                  <a:pt x="87533" y="0"/>
                </a:lnTo>
                <a:close/>
              </a:path>
              <a:path w="281304" h="7619">
                <a:moveTo>
                  <a:pt x="281074" y="0"/>
                </a:moveTo>
                <a:lnTo>
                  <a:pt x="193790" y="0"/>
                </a:lnTo>
                <a:lnTo>
                  <a:pt x="193790" y="5079"/>
                </a:lnTo>
                <a:lnTo>
                  <a:pt x="193427" y="7619"/>
                </a:lnTo>
                <a:lnTo>
                  <a:pt x="280381" y="7619"/>
                </a:lnTo>
                <a:lnTo>
                  <a:pt x="281074" y="0"/>
                </a:lnTo>
                <a:close/>
              </a:path>
            </a:pathLst>
          </a:custGeom>
          <a:solidFill>
            <a:srgbClr val="D690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0" name="object 1070"/>
          <p:cNvSpPr/>
          <p:nvPr/>
        </p:nvSpPr>
        <p:spPr>
          <a:xfrm>
            <a:off x="4230658" y="3177539"/>
            <a:ext cx="279400" cy="7620"/>
          </a:xfrm>
          <a:custGeom>
            <a:avLst/>
            <a:gdLst/>
            <a:ahLst/>
            <a:cxnLst/>
            <a:rect l="l" t="t" r="r" b="b"/>
            <a:pathLst>
              <a:path w="279400" h="7619">
                <a:moveTo>
                  <a:pt x="87341" y="0"/>
                </a:moveTo>
                <a:lnTo>
                  <a:pt x="0" y="0"/>
                </a:lnTo>
                <a:lnTo>
                  <a:pt x="1039" y="7620"/>
                </a:lnTo>
                <a:lnTo>
                  <a:pt x="87341" y="7620"/>
                </a:lnTo>
                <a:lnTo>
                  <a:pt x="87341" y="0"/>
                </a:lnTo>
                <a:close/>
              </a:path>
              <a:path w="279400" h="7619">
                <a:moveTo>
                  <a:pt x="279342" y="0"/>
                </a:moveTo>
                <a:lnTo>
                  <a:pt x="192388" y="0"/>
                </a:lnTo>
                <a:lnTo>
                  <a:pt x="191481" y="6350"/>
                </a:lnTo>
                <a:lnTo>
                  <a:pt x="191269" y="7620"/>
                </a:lnTo>
                <a:lnTo>
                  <a:pt x="278649" y="7620"/>
                </a:lnTo>
                <a:lnTo>
                  <a:pt x="279342" y="0"/>
                </a:lnTo>
                <a:close/>
              </a:path>
            </a:pathLst>
          </a:custGeom>
          <a:solidFill>
            <a:srgbClr val="D58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1" name="object 1071"/>
          <p:cNvSpPr/>
          <p:nvPr/>
        </p:nvSpPr>
        <p:spPr>
          <a:xfrm>
            <a:off x="4231697" y="3185160"/>
            <a:ext cx="278130" cy="6350"/>
          </a:xfrm>
          <a:custGeom>
            <a:avLst/>
            <a:gdLst/>
            <a:ahLst/>
            <a:cxnLst/>
            <a:rect l="l" t="t" r="r" b="b"/>
            <a:pathLst>
              <a:path w="278129" h="6350">
                <a:moveTo>
                  <a:pt x="86302" y="0"/>
                </a:moveTo>
                <a:lnTo>
                  <a:pt x="0" y="0"/>
                </a:lnTo>
                <a:lnTo>
                  <a:pt x="865" y="6350"/>
                </a:lnTo>
                <a:lnTo>
                  <a:pt x="86937" y="6350"/>
                </a:lnTo>
                <a:lnTo>
                  <a:pt x="86302" y="2539"/>
                </a:lnTo>
                <a:lnTo>
                  <a:pt x="86302" y="0"/>
                </a:lnTo>
                <a:close/>
              </a:path>
              <a:path w="278129" h="6350">
                <a:moveTo>
                  <a:pt x="277610" y="0"/>
                </a:moveTo>
                <a:lnTo>
                  <a:pt x="190230" y="0"/>
                </a:lnTo>
                <a:lnTo>
                  <a:pt x="189172" y="6350"/>
                </a:lnTo>
                <a:lnTo>
                  <a:pt x="277033" y="6350"/>
                </a:lnTo>
                <a:lnTo>
                  <a:pt x="277610" y="0"/>
                </a:lnTo>
                <a:close/>
              </a:path>
            </a:pathLst>
          </a:custGeom>
          <a:solidFill>
            <a:srgbClr val="D48B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2" name="object 1072"/>
          <p:cNvSpPr/>
          <p:nvPr/>
        </p:nvSpPr>
        <p:spPr>
          <a:xfrm>
            <a:off x="4232563" y="3191510"/>
            <a:ext cx="276225" cy="7620"/>
          </a:xfrm>
          <a:custGeom>
            <a:avLst/>
            <a:gdLst/>
            <a:ahLst/>
            <a:cxnLst/>
            <a:rect l="l" t="t" r="r" b="b"/>
            <a:pathLst>
              <a:path w="276225" h="7619">
                <a:moveTo>
                  <a:pt x="86071" y="0"/>
                </a:moveTo>
                <a:lnTo>
                  <a:pt x="0" y="0"/>
                </a:lnTo>
                <a:lnTo>
                  <a:pt x="346" y="2539"/>
                </a:lnTo>
                <a:lnTo>
                  <a:pt x="1108" y="7619"/>
                </a:lnTo>
                <a:lnTo>
                  <a:pt x="87658" y="7619"/>
                </a:lnTo>
                <a:lnTo>
                  <a:pt x="86706" y="3810"/>
                </a:lnTo>
                <a:lnTo>
                  <a:pt x="86071" y="0"/>
                </a:lnTo>
                <a:close/>
              </a:path>
              <a:path w="276225" h="7619">
                <a:moveTo>
                  <a:pt x="276167" y="0"/>
                </a:moveTo>
                <a:lnTo>
                  <a:pt x="188306" y="0"/>
                </a:lnTo>
                <a:lnTo>
                  <a:pt x="187036" y="6350"/>
                </a:lnTo>
                <a:lnTo>
                  <a:pt x="187036" y="7619"/>
                </a:lnTo>
                <a:lnTo>
                  <a:pt x="274920" y="7619"/>
                </a:lnTo>
                <a:lnTo>
                  <a:pt x="275936" y="2539"/>
                </a:lnTo>
                <a:lnTo>
                  <a:pt x="276167" y="0"/>
                </a:lnTo>
                <a:close/>
              </a:path>
            </a:pathLst>
          </a:custGeom>
          <a:solidFill>
            <a:srgbClr val="D489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3" name="object 1073"/>
          <p:cNvSpPr/>
          <p:nvPr/>
        </p:nvSpPr>
        <p:spPr>
          <a:xfrm>
            <a:off x="4233671" y="3199129"/>
            <a:ext cx="274320" cy="7620"/>
          </a:xfrm>
          <a:custGeom>
            <a:avLst/>
            <a:gdLst/>
            <a:ahLst/>
            <a:cxnLst/>
            <a:rect l="l" t="t" r="r" b="b"/>
            <a:pathLst>
              <a:path w="274320" h="7619">
                <a:moveTo>
                  <a:pt x="86550" y="0"/>
                </a:moveTo>
                <a:lnTo>
                  <a:pt x="0" y="0"/>
                </a:lnTo>
                <a:lnTo>
                  <a:pt x="1143" y="7620"/>
                </a:lnTo>
                <a:lnTo>
                  <a:pt x="87926" y="7620"/>
                </a:lnTo>
                <a:lnTo>
                  <a:pt x="86867" y="1270"/>
                </a:lnTo>
                <a:lnTo>
                  <a:pt x="86550" y="0"/>
                </a:lnTo>
                <a:close/>
              </a:path>
              <a:path w="274320" h="7619">
                <a:moveTo>
                  <a:pt x="273812" y="0"/>
                </a:moveTo>
                <a:lnTo>
                  <a:pt x="185927" y="0"/>
                </a:lnTo>
                <a:lnTo>
                  <a:pt x="185927" y="5080"/>
                </a:lnTo>
                <a:lnTo>
                  <a:pt x="184657" y="7620"/>
                </a:lnTo>
                <a:lnTo>
                  <a:pt x="272288" y="7620"/>
                </a:lnTo>
                <a:lnTo>
                  <a:pt x="273812" y="0"/>
                </a:lnTo>
                <a:close/>
              </a:path>
            </a:pathLst>
          </a:custGeom>
          <a:solidFill>
            <a:srgbClr val="D387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4" name="object 1074"/>
          <p:cNvSpPr/>
          <p:nvPr/>
        </p:nvSpPr>
        <p:spPr>
          <a:xfrm>
            <a:off x="4234815" y="3206750"/>
            <a:ext cx="271145" cy="6350"/>
          </a:xfrm>
          <a:custGeom>
            <a:avLst/>
            <a:gdLst/>
            <a:ahLst/>
            <a:cxnLst/>
            <a:rect l="l" t="t" r="r" b="b"/>
            <a:pathLst>
              <a:path w="271145" h="6350">
                <a:moveTo>
                  <a:pt x="86783" y="0"/>
                </a:moveTo>
                <a:lnTo>
                  <a:pt x="0" y="0"/>
                </a:lnTo>
                <a:lnTo>
                  <a:pt x="952" y="6350"/>
                </a:lnTo>
                <a:lnTo>
                  <a:pt x="88264" y="6350"/>
                </a:lnTo>
                <a:lnTo>
                  <a:pt x="86994" y="1270"/>
                </a:lnTo>
                <a:lnTo>
                  <a:pt x="86783" y="0"/>
                </a:lnTo>
                <a:close/>
              </a:path>
              <a:path w="271145" h="6350">
                <a:moveTo>
                  <a:pt x="271144" y="0"/>
                </a:moveTo>
                <a:lnTo>
                  <a:pt x="183514" y="0"/>
                </a:lnTo>
                <a:lnTo>
                  <a:pt x="182244" y="2539"/>
                </a:lnTo>
                <a:lnTo>
                  <a:pt x="180720" y="6350"/>
                </a:lnTo>
                <a:lnTo>
                  <a:pt x="269874" y="6350"/>
                </a:lnTo>
                <a:lnTo>
                  <a:pt x="271144" y="0"/>
                </a:lnTo>
                <a:close/>
              </a:path>
            </a:pathLst>
          </a:custGeom>
          <a:solidFill>
            <a:srgbClr val="D284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5" name="object 1075"/>
          <p:cNvSpPr/>
          <p:nvPr/>
        </p:nvSpPr>
        <p:spPr>
          <a:xfrm>
            <a:off x="4235767" y="3213100"/>
            <a:ext cx="269240" cy="7620"/>
          </a:xfrm>
          <a:custGeom>
            <a:avLst/>
            <a:gdLst/>
            <a:ahLst/>
            <a:cxnLst/>
            <a:rect l="l" t="t" r="r" b="b"/>
            <a:pathLst>
              <a:path w="269239" h="7619">
                <a:moveTo>
                  <a:pt x="87312" y="0"/>
                </a:moveTo>
                <a:lnTo>
                  <a:pt x="0" y="0"/>
                </a:lnTo>
                <a:lnTo>
                  <a:pt x="952" y="6350"/>
                </a:lnTo>
                <a:lnTo>
                  <a:pt x="1206" y="7620"/>
                </a:lnTo>
                <a:lnTo>
                  <a:pt x="89852" y="7620"/>
                </a:lnTo>
                <a:lnTo>
                  <a:pt x="87312" y="0"/>
                </a:lnTo>
                <a:close/>
              </a:path>
              <a:path w="269239" h="7619">
                <a:moveTo>
                  <a:pt x="268922" y="0"/>
                </a:moveTo>
                <a:lnTo>
                  <a:pt x="179768" y="0"/>
                </a:lnTo>
                <a:lnTo>
                  <a:pt x="178752" y="2539"/>
                </a:lnTo>
                <a:lnTo>
                  <a:pt x="177482" y="7620"/>
                </a:lnTo>
                <a:lnTo>
                  <a:pt x="267398" y="7620"/>
                </a:lnTo>
                <a:lnTo>
                  <a:pt x="268922" y="0"/>
                </a:lnTo>
                <a:close/>
              </a:path>
            </a:pathLst>
          </a:custGeom>
          <a:solidFill>
            <a:srgbClr val="D18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6" name="object 1076"/>
          <p:cNvSpPr/>
          <p:nvPr/>
        </p:nvSpPr>
        <p:spPr>
          <a:xfrm>
            <a:off x="4236973" y="3220720"/>
            <a:ext cx="266700" cy="7620"/>
          </a:xfrm>
          <a:custGeom>
            <a:avLst/>
            <a:gdLst/>
            <a:ahLst/>
            <a:cxnLst/>
            <a:rect l="l" t="t" r="r" b="b"/>
            <a:pathLst>
              <a:path w="266700" h="7619">
                <a:moveTo>
                  <a:pt x="88646" y="0"/>
                </a:moveTo>
                <a:lnTo>
                  <a:pt x="0" y="0"/>
                </a:lnTo>
                <a:lnTo>
                  <a:pt x="1524" y="7619"/>
                </a:lnTo>
                <a:lnTo>
                  <a:pt x="92773" y="7619"/>
                </a:lnTo>
                <a:lnTo>
                  <a:pt x="89915" y="3809"/>
                </a:lnTo>
                <a:lnTo>
                  <a:pt x="88646" y="0"/>
                </a:lnTo>
                <a:close/>
              </a:path>
              <a:path w="266700" h="7619">
                <a:moveTo>
                  <a:pt x="266191" y="0"/>
                </a:moveTo>
                <a:lnTo>
                  <a:pt x="176275" y="0"/>
                </a:lnTo>
                <a:lnTo>
                  <a:pt x="175005" y="5079"/>
                </a:lnTo>
                <a:lnTo>
                  <a:pt x="173989" y="7619"/>
                </a:lnTo>
                <a:lnTo>
                  <a:pt x="264667" y="7619"/>
                </a:lnTo>
                <a:lnTo>
                  <a:pt x="266191" y="0"/>
                </a:lnTo>
                <a:close/>
              </a:path>
            </a:pathLst>
          </a:custGeom>
          <a:solidFill>
            <a:srgbClr val="D080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7" name="object 1077"/>
          <p:cNvSpPr/>
          <p:nvPr/>
        </p:nvSpPr>
        <p:spPr>
          <a:xfrm>
            <a:off x="4238497" y="3228339"/>
            <a:ext cx="263525" cy="6350"/>
          </a:xfrm>
          <a:custGeom>
            <a:avLst/>
            <a:gdLst/>
            <a:ahLst/>
            <a:cxnLst/>
            <a:rect l="l" t="t" r="r" b="b"/>
            <a:pathLst>
              <a:path w="263525" h="6350">
                <a:moveTo>
                  <a:pt x="91249" y="0"/>
                </a:moveTo>
                <a:lnTo>
                  <a:pt x="0" y="0"/>
                </a:lnTo>
                <a:lnTo>
                  <a:pt x="1270" y="6350"/>
                </a:lnTo>
                <a:lnTo>
                  <a:pt x="92201" y="6350"/>
                </a:lnTo>
                <a:lnTo>
                  <a:pt x="92201" y="1270"/>
                </a:lnTo>
                <a:lnTo>
                  <a:pt x="91249" y="0"/>
                </a:lnTo>
                <a:close/>
              </a:path>
              <a:path w="263525" h="6350">
                <a:moveTo>
                  <a:pt x="263143" y="0"/>
                </a:moveTo>
                <a:lnTo>
                  <a:pt x="172465" y="0"/>
                </a:lnTo>
                <a:lnTo>
                  <a:pt x="170941" y="3810"/>
                </a:lnTo>
                <a:lnTo>
                  <a:pt x="170095" y="6350"/>
                </a:lnTo>
                <a:lnTo>
                  <a:pt x="261874" y="6350"/>
                </a:lnTo>
                <a:lnTo>
                  <a:pt x="263143" y="0"/>
                </a:lnTo>
                <a:close/>
              </a:path>
            </a:pathLst>
          </a:custGeom>
          <a:solidFill>
            <a:srgbClr val="CF7D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8" name="object 1078"/>
          <p:cNvSpPr/>
          <p:nvPr/>
        </p:nvSpPr>
        <p:spPr>
          <a:xfrm>
            <a:off x="4239767" y="3234689"/>
            <a:ext cx="260985" cy="7620"/>
          </a:xfrm>
          <a:custGeom>
            <a:avLst/>
            <a:gdLst/>
            <a:ahLst/>
            <a:cxnLst/>
            <a:rect l="l" t="t" r="r" b="b"/>
            <a:pathLst>
              <a:path w="260985" h="7619">
                <a:moveTo>
                  <a:pt x="90931" y="0"/>
                </a:moveTo>
                <a:lnTo>
                  <a:pt x="0" y="0"/>
                </a:lnTo>
                <a:lnTo>
                  <a:pt x="1523" y="7620"/>
                </a:lnTo>
                <a:lnTo>
                  <a:pt x="96011" y="7620"/>
                </a:lnTo>
                <a:lnTo>
                  <a:pt x="90931" y="0"/>
                </a:lnTo>
                <a:close/>
              </a:path>
              <a:path w="260985" h="7619">
                <a:moveTo>
                  <a:pt x="260603" y="0"/>
                </a:moveTo>
                <a:lnTo>
                  <a:pt x="168825" y="0"/>
                </a:lnTo>
                <a:lnTo>
                  <a:pt x="168401" y="1270"/>
                </a:lnTo>
                <a:lnTo>
                  <a:pt x="165226" y="7620"/>
                </a:lnTo>
                <a:lnTo>
                  <a:pt x="259079" y="7620"/>
                </a:lnTo>
                <a:lnTo>
                  <a:pt x="260603" y="0"/>
                </a:lnTo>
                <a:close/>
              </a:path>
            </a:pathLst>
          </a:custGeom>
          <a:solidFill>
            <a:srgbClr val="CE7B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9" name="object 1079"/>
          <p:cNvSpPr/>
          <p:nvPr/>
        </p:nvSpPr>
        <p:spPr>
          <a:xfrm>
            <a:off x="4241291" y="3242310"/>
            <a:ext cx="257810" cy="7620"/>
          </a:xfrm>
          <a:custGeom>
            <a:avLst/>
            <a:gdLst/>
            <a:ahLst/>
            <a:cxnLst/>
            <a:rect l="l" t="t" r="r" b="b"/>
            <a:pathLst>
              <a:path w="257810" h="7619">
                <a:moveTo>
                  <a:pt x="94487" y="0"/>
                </a:moveTo>
                <a:lnTo>
                  <a:pt x="0" y="0"/>
                </a:lnTo>
                <a:lnTo>
                  <a:pt x="508" y="2539"/>
                </a:lnTo>
                <a:lnTo>
                  <a:pt x="2201" y="7619"/>
                </a:lnTo>
                <a:lnTo>
                  <a:pt x="100202" y="7619"/>
                </a:lnTo>
                <a:lnTo>
                  <a:pt x="98298" y="6350"/>
                </a:lnTo>
                <a:lnTo>
                  <a:pt x="95758" y="3810"/>
                </a:lnTo>
                <a:lnTo>
                  <a:pt x="94487" y="0"/>
                </a:lnTo>
                <a:close/>
              </a:path>
              <a:path w="257810" h="7619">
                <a:moveTo>
                  <a:pt x="257556" y="0"/>
                </a:moveTo>
                <a:lnTo>
                  <a:pt x="163703" y="0"/>
                </a:lnTo>
                <a:lnTo>
                  <a:pt x="163068" y="1269"/>
                </a:lnTo>
                <a:lnTo>
                  <a:pt x="160528" y="5079"/>
                </a:lnTo>
                <a:lnTo>
                  <a:pt x="157987" y="7619"/>
                </a:lnTo>
                <a:lnTo>
                  <a:pt x="255919" y="7619"/>
                </a:lnTo>
                <a:lnTo>
                  <a:pt x="257048" y="2539"/>
                </a:lnTo>
                <a:lnTo>
                  <a:pt x="257556" y="0"/>
                </a:lnTo>
                <a:close/>
              </a:path>
            </a:pathLst>
          </a:custGeom>
          <a:solidFill>
            <a:srgbClr val="CE79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0" name="object 1080"/>
          <p:cNvSpPr/>
          <p:nvPr/>
        </p:nvSpPr>
        <p:spPr>
          <a:xfrm>
            <a:off x="4243493" y="3249929"/>
            <a:ext cx="254000" cy="7620"/>
          </a:xfrm>
          <a:custGeom>
            <a:avLst/>
            <a:gdLst/>
            <a:ahLst/>
            <a:cxnLst/>
            <a:rect l="l" t="t" r="r" b="b"/>
            <a:pathLst>
              <a:path w="254000" h="7620">
                <a:moveTo>
                  <a:pt x="98001" y="0"/>
                </a:moveTo>
                <a:lnTo>
                  <a:pt x="0" y="0"/>
                </a:lnTo>
                <a:lnTo>
                  <a:pt x="2116" y="6350"/>
                </a:lnTo>
                <a:lnTo>
                  <a:pt x="2434" y="7620"/>
                </a:lnTo>
                <a:lnTo>
                  <a:pt x="104986" y="7620"/>
                </a:lnTo>
                <a:lnTo>
                  <a:pt x="101176" y="3810"/>
                </a:lnTo>
                <a:lnTo>
                  <a:pt x="99906" y="1270"/>
                </a:lnTo>
                <a:lnTo>
                  <a:pt x="98001" y="0"/>
                </a:lnTo>
                <a:close/>
              </a:path>
              <a:path w="254000" h="7620">
                <a:moveTo>
                  <a:pt x="253717" y="0"/>
                </a:moveTo>
                <a:lnTo>
                  <a:pt x="155786" y="0"/>
                </a:lnTo>
                <a:lnTo>
                  <a:pt x="153246" y="1270"/>
                </a:lnTo>
                <a:lnTo>
                  <a:pt x="151976" y="5080"/>
                </a:lnTo>
                <a:lnTo>
                  <a:pt x="150706" y="7620"/>
                </a:lnTo>
                <a:lnTo>
                  <a:pt x="251830" y="7620"/>
                </a:lnTo>
                <a:lnTo>
                  <a:pt x="252306" y="6350"/>
                </a:lnTo>
                <a:lnTo>
                  <a:pt x="253717" y="0"/>
                </a:lnTo>
                <a:close/>
              </a:path>
            </a:pathLst>
          </a:custGeom>
          <a:solidFill>
            <a:srgbClr val="CD76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1" name="object 1081"/>
          <p:cNvSpPr/>
          <p:nvPr/>
        </p:nvSpPr>
        <p:spPr>
          <a:xfrm>
            <a:off x="4245927" y="3257550"/>
            <a:ext cx="249554" cy="6350"/>
          </a:xfrm>
          <a:custGeom>
            <a:avLst/>
            <a:gdLst/>
            <a:ahLst/>
            <a:cxnLst/>
            <a:rect l="l" t="t" r="r" b="b"/>
            <a:pathLst>
              <a:path w="249554" h="6350">
                <a:moveTo>
                  <a:pt x="102552" y="0"/>
                </a:moveTo>
                <a:lnTo>
                  <a:pt x="0" y="0"/>
                </a:lnTo>
                <a:lnTo>
                  <a:pt x="1587" y="6350"/>
                </a:lnTo>
                <a:lnTo>
                  <a:pt x="115252" y="6350"/>
                </a:lnTo>
                <a:lnTo>
                  <a:pt x="111442" y="5079"/>
                </a:lnTo>
                <a:lnTo>
                  <a:pt x="110172" y="3810"/>
                </a:lnTo>
                <a:lnTo>
                  <a:pt x="106362" y="2539"/>
                </a:lnTo>
                <a:lnTo>
                  <a:pt x="103822" y="1270"/>
                </a:lnTo>
                <a:lnTo>
                  <a:pt x="102552" y="0"/>
                </a:lnTo>
                <a:close/>
              </a:path>
              <a:path w="249554" h="6350">
                <a:moveTo>
                  <a:pt x="249396" y="0"/>
                </a:moveTo>
                <a:lnTo>
                  <a:pt x="148272" y="0"/>
                </a:lnTo>
                <a:lnTo>
                  <a:pt x="140652" y="2539"/>
                </a:lnTo>
                <a:lnTo>
                  <a:pt x="133032" y="6350"/>
                </a:lnTo>
                <a:lnTo>
                  <a:pt x="247014" y="6350"/>
                </a:lnTo>
                <a:lnTo>
                  <a:pt x="249396" y="0"/>
                </a:lnTo>
                <a:close/>
              </a:path>
            </a:pathLst>
          </a:custGeom>
          <a:solidFill>
            <a:srgbClr val="CC74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2" name="object 1082"/>
          <p:cNvSpPr/>
          <p:nvPr/>
        </p:nvSpPr>
        <p:spPr>
          <a:xfrm>
            <a:off x="4247515" y="3267709"/>
            <a:ext cx="245745" cy="0"/>
          </a:xfrm>
          <a:custGeom>
            <a:avLst/>
            <a:gdLst/>
            <a:ahLst/>
            <a:cxnLst/>
            <a:rect l="l" t="t" r="r" b="b"/>
            <a:pathLst>
              <a:path w="245745">
                <a:moveTo>
                  <a:pt x="0" y="0"/>
                </a:moveTo>
                <a:lnTo>
                  <a:pt x="245427" y="0"/>
                </a:lnTo>
              </a:path>
            </a:pathLst>
          </a:custGeom>
          <a:ln w="7620">
            <a:solidFill>
              <a:srgbClr val="CC71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3" name="object 1083"/>
          <p:cNvSpPr/>
          <p:nvPr/>
        </p:nvSpPr>
        <p:spPr>
          <a:xfrm>
            <a:off x="4250054" y="3275329"/>
            <a:ext cx="240029" cy="0"/>
          </a:xfrm>
          <a:custGeom>
            <a:avLst/>
            <a:gdLst/>
            <a:ahLst/>
            <a:cxnLst/>
            <a:rect l="l" t="t" r="r" b="b"/>
            <a:pathLst>
              <a:path w="240029">
                <a:moveTo>
                  <a:pt x="0" y="0"/>
                </a:moveTo>
                <a:lnTo>
                  <a:pt x="240029" y="0"/>
                </a:lnTo>
              </a:path>
            </a:pathLst>
          </a:custGeom>
          <a:ln w="7619">
            <a:solidFill>
              <a:srgbClr val="CA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4" name="object 1084"/>
          <p:cNvSpPr/>
          <p:nvPr/>
        </p:nvSpPr>
        <p:spPr>
          <a:xfrm>
            <a:off x="4252806" y="3282315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4">
                <a:moveTo>
                  <a:pt x="0" y="0"/>
                </a:moveTo>
                <a:lnTo>
                  <a:pt x="234244" y="0"/>
                </a:lnTo>
              </a:path>
            </a:pathLst>
          </a:custGeom>
          <a:ln w="6350">
            <a:solidFill>
              <a:srgbClr val="C96D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5" name="object 1085"/>
          <p:cNvSpPr/>
          <p:nvPr/>
        </p:nvSpPr>
        <p:spPr>
          <a:xfrm>
            <a:off x="4254923" y="328930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305" y="0"/>
                </a:lnTo>
              </a:path>
            </a:pathLst>
          </a:custGeom>
          <a:ln w="7620">
            <a:solidFill>
              <a:srgbClr val="C96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6" name="object 1086"/>
          <p:cNvSpPr/>
          <p:nvPr/>
        </p:nvSpPr>
        <p:spPr>
          <a:xfrm>
            <a:off x="4258673" y="3296920"/>
            <a:ext cx="222250" cy="0"/>
          </a:xfrm>
          <a:custGeom>
            <a:avLst/>
            <a:gdLst/>
            <a:ahLst/>
            <a:cxnLst/>
            <a:rect l="l" t="t" r="r" b="b"/>
            <a:pathLst>
              <a:path w="222250">
                <a:moveTo>
                  <a:pt x="0" y="0"/>
                </a:moveTo>
                <a:lnTo>
                  <a:pt x="222250" y="0"/>
                </a:lnTo>
              </a:path>
            </a:pathLst>
          </a:custGeom>
          <a:ln w="7619">
            <a:solidFill>
              <a:srgbClr val="C86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7" name="object 1087"/>
          <p:cNvSpPr/>
          <p:nvPr/>
        </p:nvSpPr>
        <p:spPr>
          <a:xfrm>
            <a:off x="4262278" y="3303904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582" y="0"/>
                </a:lnTo>
              </a:path>
            </a:pathLst>
          </a:custGeom>
          <a:ln w="635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8" name="object 1088"/>
          <p:cNvSpPr/>
          <p:nvPr/>
        </p:nvSpPr>
        <p:spPr>
          <a:xfrm>
            <a:off x="4264659" y="3310890"/>
            <a:ext cx="210820" cy="0"/>
          </a:xfrm>
          <a:custGeom>
            <a:avLst/>
            <a:gdLst/>
            <a:ahLst/>
            <a:cxnLst/>
            <a:rect l="l" t="t" r="r" b="b"/>
            <a:pathLst>
              <a:path w="210820">
                <a:moveTo>
                  <a:pt x="0" y="0"/>
                </a:moveTo>
                <a:lnTo>
                  <a:pt x="210819" y="0"/>
                </a:lnTo>
              </a:path>
            </a:pathLst>
          </a:custGeom>
          <a:ln w="7620">
            <a:solidFill>
              <a:srgbClr val="C664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9" name="object 1089"/>
          <p:cNvSpPr/>
          <p:nvPr/>
        </p:nvSpPr>
        <p:spPr>
          <a:xfrm>
            <a:off x="4269740" y="3318509"/>
            <a:ext cx="200660" cy="0"/>
          </a:xfrm>
          <a:custGeom>
            <a:avLst/>
            <a:gdLst/>
            <a:ahLst/>
            <a:cxnLst/>
            <a:rect l="l" t="t" r="r" b="b"/>
            <a:pathLst>
              <a:path w="200660">
                <a:moveTo>
                  <a:pt x="0" y="0"/>
                </a:moveTo>
                <a:lnTo>
                  <a:pt x="200660" y="0"/>
                </a:lnTo>
              </a:path>
            </a:pathLst>
          </a:custGeom>
          <a:ln w="7620">
            <a:solidFill>
              <a:srgbClr val="C561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0" name="object 1090"/>
          <p:cNvSpPr/>
          <p:nvPr/>
        </p:nvSpPr>
        <p:spPr>
          <a:xfrm>
            <a:off x="4274094" y="3326129"/>
            <a:ext cx="192405" cy="0"/>
          </a:xfrm>
          <a:custGeom>
            <a:avLst/>
            <a:gdLst/>
            <a:ahLst/>
            <a:cxnLst/>
            <a:rect l="l" t="t" r="r" b="b"/>
            <a:pathLst>
              <a:path w="192404">
                <a:moveTo>
                  <a:pt x="0" y="0"/>
                </a:moveTo>
                <a:lnTo>
                  <a:pt x="191951" y="0"/>
                </a:lnTo>
              </a:path>
            </a:pathLst>
          </a:custGeom>
          <a:ln w="7619">
            <a:solidFill>
              <a:srgbClr val="C45F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1" name="object 1091"/>
          <p:cNvSpPr/>
          <p:nvPr/>
        </p:nvSpPr>
        <p:spPr>
          <a:xfrm>
            <a:off x="4279053" y="3333115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5">
                <a:moveTo>
                  <a:pt x="0" y="0"/>
                </a:moveTo>
                <a:lnTo>
                  <a:pt x="182033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2" name="object 1092"/>
          <p:cNvSpPr/>
          <p:nvPr/>
        </p:nvSpPr>
        <p:spPr>
          <a:xfrm>
            <a:off x="4283286" y="3340100"/>
            <a:ext cx="172720" cy="0"/>
          </a:xfrm>
          <a:custGeom>
            <a:avLst/>
            <a:gdLst/>
            <a:ahLst/>
            <a:cxnLst/>
            <a:rect l="l" t="t" r="r" b="b"/>
            <a:pathLst>
              <a:path w="172720">
                <a:moveTo>
                  <a:pt x="0" y="0"/>
                </a:moveTo>
                <a:lnTo>
                  <a:pt x="172720" y="0"/>
                </a:lnTo>
              </a:path>
            </a:pathLst>
          </a:custGeom>
          <a:ln w="762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3" name="object 1093"/>
          <p:cNvSpPr/>
          <p:nvPr/>
        </p:nvSpPr>
        <p:spPr>
          <a:xfrm>
            <a:off x="4291076" y="334772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749" y="0"/>
                </a:lnTo>
              </a:path>
            </a:pathLst>
          </a:custGeom>
          <a:ln w="7619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4" name="object 1094"/>
          <p:cNvSpPr/>
          <p:nvPr/>
        </p:nvSpPr>
        <p:spPr>
          <a:xfrm>
            <a:off x="4296409" y="3354704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6050" y="0"/>
                </a:lnTo>
              </a:path>
            </a:pathLst>
          </a:custGeom>
          <a:ln w="635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5" name="object 1095"/>
          <p:cNvSpPr/>
          <p:nvPr/>
        </p:nvSpPr>
        <p:spPr>
          <a:xfrm>
            <a:off x="4302759" y="3361690"/>
            <a:ext cx="133350" cy="0"/>
          </a:xfrm>
          <a:custGeom>
            <a:avLst/>
            <a:gdLst/>
            <a:ahLst/>
            <a:cxnLst/>
            <a:rect l="l" t="t" r="r" b="b"/>
            <a:pathLst>
              <a:path w="133350">
                <a:moveTo>
                  <a:pt x="0" y="0"/>
                </a:moveTo>
                <a:lnTo>
                  <a:pt x="133350" y="0"/>
                </a:lnTo>
              </a:path>
            </a:pathLst>
          </a:custGeom>
          <a:ln w="762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6" name="object 1096"/>
          <p:cNvSpPr/>
          <p:nvPr/>
        </p:nvSpPr>
        <p:spPr>
          <a:xfrm>
            <a:off x="4316095" y="336930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4">
                <a:moveTo>
                  <a:pt x="0" y="0"/>
                </a:moveTo>
                <a:lnTo>
                  <a:pt x="107314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7" name="object 1097"/>
          <p:cNvSpPr/>
          <p:nvPr/>
        </p:nvSpPr>
        <p:spPr>
          <a:xfrm>
            <a:off x="4332223" y="3373120"/>
            <a:ext cx="76200" cy="7620"/>
          </a:xfrm>
          <a:custGeom>
            <a:avLst/>
            <a:gdLst/>
            <a:ahLst/>
            <a:cxnLst/>
            <a:rect l="l" t="t" r="r" b="b"/>
            <a:pathLst>
              <a:path w="76200" h="7620">
                <a:moveTo>
                  <a:pt x="75691" y="0"/>
                </a:moveTo>
                <a:lnTo>
                  <a:pt x="0" y="0"/>
                </a:lnTo>
                <a:lnTo>
                  <a:pt x="6096" y="2539"/>
                </a:lnTo>
                <a:lnTo>
                  <a:pt x="21336" y="5079"/>
                </a:lnTo>
                <a:lnTo>
                  <a:pt x="37846" y="7619"/>
                </a:lnTo>
                <a:lnTo>
                  <a:pt x="54355" y="5079"/>
                </a:lnTo>
                <a:lnTo>
                  <a:pt x="69596" y="2539"/>
                </a:lnTo>
                <a:lnTo>
                  <a:pt x="75691" y="0"/>
                </a:lnTo>
                <a:close/>
              </a:path>
            </a:pathLst>
          </a:custGeom>
          <a:solidFill>
            <a:srgbClr val="BF4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8" name="object 1098"/>
          <p:cNvSpPr/>
          <p:nvPr/>
        </p:nvSpPr>
        <p:spPr>
          <a:xfrm>
            <a:off x="4227829" y="2830829"/>
            <a:ext cx="285750" cy="548640"/>
          </a:xfrm>
          <a:custGeom>
            <a:avLst/>
            <a:gdLst/>
            <a:ahLst/>
            <a:cxnLst/>
            <a:rect l="l" t="t" r="r" b="b"/>
            <a:pathLst>
              <a:path w="285750" h="548639">
                <a:moveTo>
                  <a:pt x="285750" y="274320"/>
                </a:moveTo>
                <a:lnTo>
                  <a:pt x="283210" y="334010"/>
                </a:lnTo>
                <a:lnTo>
                  <a:pt x="275590" y="387350"/>
                </a:lnTo>
                <a:lnTo>
                  <a:pt x="273050" y="400050"/>
                </a:lnTo>
                <a:lnTo>
                  <a:pt x="270510" y="412750"/>
                </a:lnTo>
                <a:lnTo>
                  <a:pt x="267970" y="424180"/>
                </a:lnTo>
                <a:lnTo>
                  <a:pt x="264160" y="435610"/>
                </a:lnTo>
                <a:lnTo>
                  <a:pt x="260350" y="445770"/>
                </a:lnTo>
                <a:lnTo>
                  <a:pt x="256540" y="455930"/>
                </a:lnTo>
                <a:lnTo>
                  <a:pt x="252730" y="466090"/>
                </a:lnTo>
                <a:lnTo>
                  <a:pt x="247650" y="474980"/>
                </a:lnTo>
                <a:lnTo>
                  <a:pt x="242570" y="483870"/>
                </a:lnTo>
                <a:lnTo>
                  <a:pt x="215900" y="519430"/>
                </a:lnTo>
                <a:lnTo>
                  <a:pt x="209550" y="524510"/>
                </a:lnTo>
                <a:lnTo>
                  <a:pt x="209550" y="525780"/>
                </a:lnTo>
                <a:lnTo>
                  <a:pt x="203200" y="529590"/>
                </a:lnTo>
                <a:lnTo>
                  <a:pt x="189230" y="538480"/>
                </a:lnTo>
                <a:lnTo>
                  <a:pt x="175260" y="543560"/>
                </a:lnTo>
                <a:lnTo>
                  <a:pt x="158750" y="547370"/>
                </a:lnTo>
                <a:lnTo>
                  <a:pt x="142240" y="548640"/>
                </a:lnTo>
                <a:lnTo>
                  <a:pt x="127000" y="547370"/>
                </a:lnTo>
                <a:lnTo>
                  <a:pt x="110490" y="543560"/>
                </a:lnTo>
                <a:lnTo>
                  <a:pt x="96520" y="538480"/>
                </a:lnTo>
                <a:lnTo>
                  <a:pt x="82550" y="529590"/>
                </a:lnTo>
                <a:lnTo>
                  <a:pt x="76200" y="525780"/>
                </a:lnTo>
                <a:lnTo>
                  <a:pt x="69850" y="519430"/>
                </a:lnTo>
                <a:lnTo>
                  <a:pt x="63500" y="514350"/>
                </a:lnTo>
                <a:lnTo>
                  <a:pt x="58420" y="506730"/>
                </a:lnTo>
                <a:lnTo>
                  <a:pt x="36830" y="474980"/>
                </a:lnTo>
                <a:lnTo>
                  <a:pt x="29210" y="455930"/>
                </a:lnTo>
                <a:lnTo>
                  <a:pt x="24130" y="445770"/>
                </a:lnTo>
                <a:lnTo>
                  <a:pt x="20320" y="435610"/>
                </a:lnTo>
                <a:lnTo>
                  <a:pt x="17780" y="424180"/>
                </a:lnTo>
                <a:lnTo>
                  <a:pt x="15240" y="412750"/>
                </a:lnTo>
                <a:lnTo>
                  <a:pt x="11430" y="400050"/>
                </a:lnTo>
                <a:lnTo>
                  <a:pt x="8890" y="387350"/>
                </a:lnTo>
                <a:lnTo>
                  <a:pt x="5080" y="361950"/>
                </a:lnTo>
                <a:lnTo>
                  <a:pt x="2540" y="334010"/>
                </a:lnTo>
                <a:lnTo>
                  <a:pt x="0" y="306070"/>
                </a:lnTo>
                <a:lnTo>
                  <a:pt x="0" y="274320"/>
                </a:lnTo>
                <a:lnTo>
                  <a:pt x="0" y="242570"/>
                </a:lnTo>
                <a:lnTo>
                  <a:pt x="2540" y="213360"/>
                </a:lnTo>
                <a:lnTo>
                  <a:pt x="5080" y="186690"/>
                </a:lnTo>
                <a:lnTo>
                  <a:pt x="6350" y="172720"/>
                </a:lnTo>
                <a:lnTo>
                  <a:pt x="8890" y="160020"/>
                </a:lnTo>
                <a:lnTo>
                  <a:pt x="11430" y="147320"/>
                </a:lnTo>
                <a:lnTo>
                  <a:pt x="13970" y="135890"/>
                </a:lnTo>
                <a:lnTo>
                  <a:pt x="17780" y="124460"/>
                </a:lnTo>
                <a:lnTo>
                  <a:pt x="20320" y="113030"/>
                </a:lnTo>
                <a:lnTo>
                  <a:pt x="24130" y="102870"/>
                </a:lnTo>
                <a:lnTo>
                  <a:pt x="27940" y="92710"/>
                </a:lnTo>
                <a:lnTo>
                  <a:pt x="33020" y="82550"/>
                </a:lnTo>
                <a:lnTo>
                  <a:pt x="52070" y="48260"/>
                </a:lnTo>
                <a:lnTo>
                  <a:pt x="58420" y="40640"/>
                </a:lnTo>
                <a:lnTo>
                  <a:pt x="63500" y="34290"/>
                </a:lnTo>
                <a:lnTo>
                  <a:pt x="69850" y="29210"/>
                </a:lnTo>
                <a:lnTo>
                  <a:pt x="76200" y="22860"/>
                </a:lnTo>
                <a:lnTo>
                  <a:pt x="82550" y="17780"/>
                </a:lnTo>
                <a:lnTo>
                  <a:pt x="96520" y="10160"/>
                </a:lnTo>
                <a:lnTo>
                  <a:pt x="110490" y="3810"/>
                </a:lnTo>
                <a:lnTo>
                  <a:pt x="127000" y="1270"/>
                </a:lnTo>
                <a:lnTo>
                  <a:pt x="142240" y="0"/>
                </a:lnTo>
                <a:lnTo>
                  <a:pt x="160020" y="1270"/>
                </a:lnTo>
                <a:lnTo>
                  <a:pt x="175260" y="3810"/>
                </a:lnTo>
                <a:lnTo>
                  <a:pt x="189230" y="10160"/>
                </a:lnTo>
                <a:lnTo>
                  <a:pt x="203200" y="17780"/>
                </a:lnTo>
                <a:lnTo>
                  <a:pt x="209550" y="22860"/>
                </a:lnTo>
                <a:lnTo>
                  <a:pt x="215900" y="29210"/>
                </a:lnTo>
                <a:lnTo>
                  <a:pt x="222250" y="34290"/>
                </a:lnTo>
                <a:lnTo>
                  <a:pt x="227330" y="40640"/>
                </a:lnTo>
                <a:lnTo>
                  <a:pt x="232410" y="48260"/>
                </a:lnTo>
                <a:lnTo>
                  <a:pt x="238760" y="55880"/>
                </a:lnTo>
                <a:lnTo>
                  <a:pt x="243840" y="64770"/>
                </a:lnTo>
                <a:lnTo>
                  <a:pt x="247650" y="73660"/>
                </a:lnTo>
                <a:lnTo>
                  <a:pt x="252730" y="82550"/>
                </a:lnTo>
                <a:lnTo>
                  <a:pt x="256540" y="92710"/>
                </a:lnTo>
                <a:lnTo>
                  <a:pt x="260350" y="102870"/>
                </a:lnTo>
                <a:lnTo>
                  <a:pt x="264160" y="113030"/>
                </a:lnTo>
                <a:lnTo>
                  <a:pt x="267970" y="124460"/>
                </a:lnTo>
                <a:lnTo>
                  <a:pt x="270510" y="135890"/>
                </a:lnTo>
                <a:lnTo>
                  <a:pt x="273050" y="147320"/>
                </a:lnTo>
                <a:lnTo>
                  <a:pt x="275590" y="161290"/>
                </a:lnTo>
                <a:lnTo>
                  <a:pt x="280670" y="186690"/>
                </a:lnTo>
                <a:lnTo>
                  <a:pt x="283210" y="214630"/>
                </a:lnTo>
                <a:lnTo>
                  <a:pt x="284480" y="242570"/>
                </a:lnTo>
                <a:lnTo>
                  <a:pt x="285750" y="2743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9" name="object 1099"/>
          <p:cNvSpPr/>
          <p:nvPr/>
        </p:nvSpPr>
        <p:spPr>
          <a:xfrm>
            <a:off x="4314190" y="2946400"/>
            <a:ext cx="113030" cy="317500"/>
          </a:xfrm>
          <a:custGeom>
            <a:avLst/>
            <a:gdLst/>
            <a:ahLst/>
            <a:cxnLst/>
            <a:rect l="l" t="t" r="r" b="b"/>
            <a:pathLst>
              <a:path w="113029" h="317500">
                <a:moveTo>
                  <a:pt x="96520" y="284479"/>
                </a:moveTo>
                <a:lnTo>
                  <a:pt x="97789" y="279400"/>
                </a:lnTo>
                <a:lnTo>
                  <a:pt x="100330" y="274320"/>
                </a:lnTo>
                <a:lnTo>
                  <a:pt x="101600" y="267970"/>
                </a:lnTo>
                <a:lnTo>
                  <a:pt x="102870" y="262889"/>
                </a:lnTo>
                <a:lnTo>
                  <a:pt x="105410" y="256539"/>
                </a:lnTo>
                <a:lnTo>
                  <a:pt x="106680" y="250189"/>
                </a:lnTo>
                <a:lnTo>
                  <a:pt x="107950" y="243839"/>
                </a:lnTo>
                <a:lnTo>
                  <a:pt x="107950" y="237489"/>
                </a:lnTo>
                <a:lnTo>
                  <a:pt x="109220" y="229870"/>
                </a:lnTo>
                <a:lnTo>
                  <a:pt x="110489" y="222250"/>
                </a:lnTo>
                <a:lnTo>
                  <a:pt x="110489" y="213360"/>
                </a:lnTo>
                <a:lnTo>
                  <a:pt x="111760" y="204470"/>
                </a:lnTo>
                <a:lnTo>
                  <a:pt x="111760" y="182879"/>
                </a:lnTo>
                <a:lnTo>
                  <a:pt x="113030" y="160020"/>
                </a:lnTo>
                <a:lnTo>
                  <a:pt x="111760" y="138429"/>
                </a:lnTo>
                <a:lnTo>
                  <a:pt x="111760" y="118110"/>
                </a:lnTo>
                <a:lnTo>
                  <a:pt x="110489" y="107950"/>
                </a:lnTo>
                <a:lnTo>
                  <a:pt x="110489" y="100329"/>
                </a:lnTo>
                <a:lnTo>
                  <a:pt x="109220" y="91439"/>
                </a:lnTo>
                <a:lnTo>
                  <a:pt x="107950" y="83820"/>
                </a:lnTo>
                <a:lnTo>
                  <a:pt x="106680" y="76200"/>
                </a:lnTo>
                <a:lnTo>
                  <a:pt x="106680" y="68579"/>
                </a:lnTo>
                <a:lnTo>
                  <a:pt x="105410" y="62229"/>
                </a:lnTo>
                <a:lnTo>
                  <a:pt x="102870" y="55879"/>
                </a:lnTo>
                <a:lnTo>
                  <a:pt x="101600" y="49529"/>
                </a:lnTo>
                <a:lnTo>
                  <a:pt x="100330" y="44450"/>
                </a:lnTo>
                <a:lnTo>
                  <a:pt x="97789" y="38100"/>
                </a:lnTo>
                <a:lnTo>
                  <a:pt x="96520" y="34289"/>
                </a:lnTo>
                <a:lnTo>
                  <a:pt x="95250" y="29210"/>
                </a:lnTo>
                <a:lnTo>
                  <a:pt x="92710" y="25400"/>
                </a:lnTo>
                <a:lnTo>
                  <a:pt x="90170" y="21589"/>
                </a:lnTo>
                <a:lnTo>
                  <a:pt x="88900" y="17779"/>
                </a:lnTo>
                <a:lnTo>
                  <a:pt x="86360" y="15239"/>
                </a:lnTo>
                <a:lnTo>
                  <a:pt x="83820" y="11429"/>
                </a:lnTo>
                <a:lnTo>
                  <a:pt x="81280" y="8889"/>
                </a:lnTo>
                <a:lnTo>
                  <a:pt x="78739" y="7620"/>
                </a:lnTo>
                <a:lnTo>
                  <a:pt x="76200" y="5079"/>
                </a:lnTo>
                <a:lnTo>
                  <a:pt x="73660" y="3810"/>
                </a:lnTo>
                <a:lnTo>
                  <a:pt x="71120" y="2539"/>
                </a:lnTo>
                <a:lnTo>
                  <a:pt x="67310" y="1270"/>
                </a:lnTo>
                <a:lnTo>
                  <a:pt x="64770" y="1270"/>
                </a:lnTo>
                <a:lnTo>
                  <a:pt x="62230" y="0"/>
                </a:lnTo>
                <a:lnTo>
                  <a:pt x="59689" y="0"/>
                </a:lnTo>
                <a:lnTo>
                  <a:pt x="55880" y="0"/>
                </a:lnTo>
                <a:lnTo>
                  <a:pt x="53339" y="0"/>
                </a:lnTo>
                <a:lnTo>
                  <a:pt x="50800" y="0"/>
                </a:lnTo>
                <a:lnTo>
                  <a:pt x="46989" y="0"/>
                </a:lnTo>
                <a:lnTo>
                  <a:pt x="44450" y="1270"/>
                </a:lnTo>
                <a:lnTo>
                  <a:pt x="41910" y="2539"/>
                </a:lnTo>
                <a:lnTo>
                  <a:pt x="39370" y="2539"/>
                </a:lnTo>
                <a:lnTo>
                  <a:pt x="36830" y="5079"/>
                </a:lnTo>
                <a:lnTo>
                  <a:pt x="34289" y="6350"/>
                </a:lnTo>
                <a:lnTo>
                  <a:pt x="33020" y="7620"/>
                </a:lnTo>
                <a:lnTo>
                  <a:pt x="30480" y="10160"/>
                </a:lnTo>
                <a:lnTo>
                  <a:pt x="27939" y="12700"/>
                </a:lnTo>
                <a:lnTo>
                  <a:pt x="25400" y="15239"/>
                </a:lnTo>
                <a:lnTo>
                  <a:pt x="22860" y="19050"/>
                </a:lnTo>
                <a:lnTo>
                  <a:pt x="21589" y="22860"/>
                </a:lnTo>
                <a:lnTo>
                  <a:pt x="19050" y="26670"/>
                </a:lnTo>
                <a:lnTo>
                  <a:pt x="16510" y="31750"/>
                </a:lnTo>
                <a:lnTo>
                  <a:pt x="15239" y="36829"/>
                </a:lnTo>
                <a:lnTo>
                  <a:pt x="12700" y="41910"/>
                </a:lnTo>
                <a:lnTo>
                  <a:pt x="11430" y="46989"/>
                </a:lnTo>
                <a:lnTo>
                  <a:pt x="10160" y="53339"/>
                </a:lnTo>
                <a:lnTo>
                  <a:pt x="8889" y="59689"/>
                </a:lnTo>
                <a:lnTo>
                  <a:pt x="7620" y="67310"/>
                </a:lnTo>
                <a:lnTo>
                  <a:pt x="6350" y="73660"/>
                </a:lnTo>
                <a:lnTo>
                  <a:pt x="3810" y="81279"/>
                </a:lnTo>
                <a:lnTo>
                  <a:pt x="3810" y="90170"/>
                </a:lnTo>
                <a:lnTo>
                  <a:pt x="2539" y="97789"/>
                </a:lnTo>
                <a:lnTo>
                  <a:pt x="1270" y="106679"/>
                </a:lnTo>
                <a:lnTo>
                  <a:pt x="1270" y="116839"/>
                </a:lnTo>
                <a:lnTo>
                  <a:pt x="0" y="137160"/>
                </a:lnTo>
                <a:lnTo>
                  <a:pt x="0" y="160020"/>
                </a:lnTo>
                <a:lnTo>
                  <a:pt x="0" y="180339"/>
                </a:lnTo>
                <a:lnTo>
                  <a:pt x="1270" y="199389"/>
                </a:lnTo>
                <a:lnTo>
                  <a:pt x="1270" y="208279"/>
                </a:lnTo>
                <a:lnTo>
                  <a:pt x="2539" y="217170"/>
                </a:lnTo>
                <a:lnTo>
                  <a:pt x="2539" y="226060"/>
                </a:lnTo>
                <a:lnTo>
                  <a:pt x="3810" y="233679"/>
                </a:lnTo>
                <a:lnTo>
                  <a:pt x="5080" y="241300"/>
                </a:lnTo>
                <a:lnTo>
                  <a:pt x="6350" y="247650"/>
                </a:lnTo>
                <a:lnTo>
                  <a:pt x="7620" y="255270"/>
                </a:lnTo>
                <a:lnTo>
                  <a:pt x="8889" y="261620"/>
                </a:lnTo>
                <a:lnTo>
                  <a:pt x="10160" y="266700"/>
                </a:lnTo>
                <a:lnTo>
                  <a:pt x="11430" y="273050"/>
                </a:lnTo>
                <a:lnTo>
                  <a:pt x="13970" y="278129"/>
                </a:lnTo>
                <a:lnTo>
                  <a:pt x="15239" y="283210"/>
                </a:lnTo>
                <a:lnTo>
                  <a:pt x="17780" y="287020"/>
                </a:lnTo>
                <a:lnTo>
                  <a:pt x="19050" y="290829"/>
                </a:lnTo>
                <a:lnTo>
                  <a:pt x="21589" y="295910"/>
                </a:lnTo>
                <a:lnTo>
                  <a:pt x="24130" y="298450"/>
                </a:lnTo>
                <a:lnTo>
                  <a:pt x="25400" y="300989"/>
                </a:lnTo>
                <a:lnTo>
                  <a:pt x="27939" y="304800"/>
                </a:lnTo>
                <a:lnTo>
                  <a:pt x="30480" y="307339"/>
                </a:lnTo>
                <a:lnTo>
                  <a:pt x="33020" y="309879"/>
                </a:lnTo>
                <a:lnTo>
                  <a:pt x="35560" y="311150"/>
                </a:lnTo>
                <a:lnTo>
                  <a:pt x="39370" y="312420"/>
                </a:lnTo>
                <a:lnTo>
                  <a:pt x="41910" y="314960"/>
                </a:lnTo>
                <a:lnTo>
                  <a:pt x="44450" y="314960"/>
                </a:lnTo>
                <a:lnTo>
                  <a:pt x="46989" y="316229"/>
                </a:lnTo>
                <a:lnTo>
                  <a:pt x="50800" y="317500"/>
                </a:lnTo>
                <a:lnTo>
                  <a:pt x="53339" y="317500"/>
                </a:lnTo>
                <a:lnTo>
                  <a:pt x="57150" y="317500"/>
                </a:lnTo>
                <a:lnTo>
                  <a:pt x="59689" y="317500"/>
                </a:lnTo>
                <a:lnTo>
                  <a:pt x="62230" y="317500"/>
                </a:lnTo>
                <a:lnTo>
                  <a:pt x="64770" y="316229"/>
                </a:lnTo>
                <a:lnTo>
                  <a:pt x="68580" y="314960"/>
                </a:lnTo>
                <a:lnTo>
                  <a:pt x="71120" y="314960"/>
                </a:lnTo>
                <a:lnTo>
                  <a:pt x="73660" y="312420"/>
                </a:lnTo>
                <a:lnTo>
                  <a:pt x="76200" y="312420"/>
                </a:lnTo>
                <a:lnTo>
                  <a:pt x="78739" y="309879"/>
                </a:lnTo>
                <a:lnTo>
                  <a:pt x="81280" y="308610"/>
                </a:lnTo>
                <a:lnTo>
                  <a:pt x="83820" y="306070"/>
                </a:lnTo>
                <a:lnTo>
                  <a:pt x="86360" y="303529"/>
                </a:lnTo>
                <a:lnTo>
                  <a:pt x="87630" y="299720"/>
                </a:lnTo>
                <a:lnTo>
                  <a:pt x="90170" y="295910"/>
                </a:lnTo>
                <a:lnTo>
                  <a:pt x="92710" y="293370"/>
                </a:lnTo>
                <a:lnTo>
                  <a:pt x="93980" y="288289"/>
                </a:lnTo>
                <a:lnTo>
                  <a:pt x="96520" y="2844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0" name="object 1100"/>
          <p:cNvSpPr/>
          <p:nvPr/>
        </p:nvSpPr>
        <p:spPr>
          <a:xfrm>
            <a:off x="4572000" y="285686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1" name="object 1101"/>
          <p:cNvSpPr/>
          <p:nvPr/>
        </p:nvSpPr>
        <p:spPr>
          <a:xfrm>
            <a:off x="4749800" y="285686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2" name="object 1102"/>
          <p:cNvSpPr/>
          <p:nvPr/>
        </p:nvSpPr>
        <p:spPr>
          <a:xfrm>
            <a:off x="4572000" y="286385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C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3" name="object 1103"/>
          <p:cNvSpPr/>
          <p:nvPr/>
        </p:nvSpPr>
        <p:spPr>
          <a:xfrm>
            <a:off x="4749800" y="286385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C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4" name="object 1104"/>
          <p:cNvSpPr/>
          <p:nvPr/>
        </p:nvSpPr>
        <p:spPr>
          <a:xfrm>
            <a:off x="4572000" y="287147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5" name="object 1105"/>
          <p:cNvSpPr/>
          <p:nvPr/>
        </p:nvSpPr>
        <p:spPr>
          <a:xfrm>
            <a:off x="4749800" y="287147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6" name="object 1106"/>
          <p:cNvSpPr/>
          <p:nvPr/>
        </p:nvSpPr>
        <p:spPr>
          <a:xfrm>
            <a:off x="4572000" y="287908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7" name="object 1107"/>
          <p:cNvSpPr/>
          <p:nvPr/>
        </p:nvSpPr>
        <p:spPr>
          <a:xfrm>
            <a:off x="4749800" y="287908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8" name="object 1108"/>
          <p:cNvSpPr/>
          <p:nvPr/>
        </p:nvSpPr>
        <p:spPr>
          <a:xfrm>
            <a:off x="4572000" y="288607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F9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9" name="object 1109"/>
          <p:cNvSpPr/>
          <p:nvPr/>
        </p:nvSpPr>
        <p:spPr>
          <a:xfrm>
            <a:off x="4749800" y="288607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F9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0" name="object 1110"/>
          <p:cNvSpPr/>
          <p:nvPr/>
        </p:nvSpPr>
        <p:spPr>
          <a:xfrm>
            <a:off x="4572000" y="289306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8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1" name="object 1111"/>
          <p:cNvSpPr/>
          <p:nvPr/>
        </p:nvSpPr>
        <p:spPr>
          <a:xfrm>
            <a:off x="4749800" y="289306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8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2" name="object 1112"/>
          <p:cNvSpPr/>
          <p:nvPr/>
        </p:nvSpPr>
        <p:spPr>
          <a:xfrm>
            <a:off x="4572000" y="290067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7EC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3" name="object 1113"/>
          <p:cNvSpPr/>
          <p:nvPr/>
        </p:nvSpPr>
        <p:spPr>
          <a:xfrm>
            <a:off x="4749800" y="290067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7EC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4" name="object 1114"/>
          <p:cNvSpPr/>
          <p:nvPr/>
        </p:nvSpPr>
        <p:spPr>
          <a:xfrm>
            <a:off x="4572000" y="29083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7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5" name="object 1115"/>
          <p:cNvSpPr/>
          <p:nvPr/>
        </p:nvSpPr>
        <p:spPr>
          <a:xfrm>
            <a:off x="4749800" y="29083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7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6" name="object 1116"/>
          <p:cNvSpPr/>
          <p:nvPr/>
        </p:nvSpPr>
        <p:spPr>
          <a:xfrm>
            <a:off x="4572000" y="291528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F6E8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7" name="object 1117"/>
          <p:cNvSpPr/>
          <p:nvPr/>
        </p:nvSpPr>
        <p:spPr>
          <a:xfrm>
            <a:off x="4749800" y="291528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F6E8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8" name="object 1118"/>
          <p:cNvSpPr/>
          <p:nvPr/>
        </p:nvSpPr>
        <p:spPr>
          <a:xfrm>
            <a:off x="4572000" y="292227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5E5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9" name="object 1119"/>
          <p:cNvSpPr/>
          <p:nvPr/>
        </p:nvSpPr>
        <p:spPr>
          <a:xfrm>
            <a:off x="4749800" y="292227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5E5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0" name="object 1120"/>
          <p:cNvSpPr/>
          <p:nvPr/>
        </p:nvSpPr>
        <p:spPr>
          <a:xfrm>
            <a:off x="4572000" y="292988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1" name="object 1121"/>
          <p:cNvSpPr/>
          <p:nvPr/>
        </p:nvSpPr>
        <p:spPr>
          <a:xfrm>
            <a:off x="4749800" y="292988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2" name="object 1122"/>
          <p:cNvSpPr/>
          <p:nvPr/>
        </p:nvSpPr>
        <p:spPr>
          <a:xfrm>
            <a:off x="4572000" y="29375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3E0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3" name="object 1123"/>
          <p:cNvSpPr/>
          <p:nvPr/>
        </p:nvSpPr>
        <p:spPr>
          <a:xfrm>
            <a:off x="4749800" y="29375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3E0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4" name="object 1124"/>
          <p:cNvSpPr/>
          <p:nvPr/>
        </p:nvSpPr>
        <p:spPr>
          <a:xfrm>
            <a:off x="4572000" y="294449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F2DE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5" name="object 1125"/>
          <p:cNvSpPr/>
          <p:nvPr/>
        </p:nvSpPr>
        <p:spPr>
          <a:xfrm>
            <a:off x="4749800" y="294449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F2DE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6" name="object 1126"/>
          <p:cNvSpPr/>
          <p:nvPr/>
        </p:nvSpPr>
        <p:spPr>
          <a:xfrm>
            <a:off x="4572000" y="295147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1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7" name="object 1127"/>
          <p:cNvSpPr/>
          <p:nvPr/>
        </p:nvSpPr>
        <p:spPr>
          <a:xfrm>
            <a:off x="4749800" y="295147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1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8" name="object 1128"/>
          <p:cNvSpPr/>
          <p:nvPr/>
        </p:nvSpPr>
        <p:spPr>
          <a:xfrm>
            <a:off x="4572000" y="29591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0D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9" name="object 1129"/>
          <p:cNvSpPr/>
          <p:nvPr/>
        </p:nvSpPr>
        <p:spPr>
          <a:xfrm>
            <a:off x="4749800" y="29591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F0D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0" name="object 1130"/>
          <p:cNvSpPr/>
          <p:nvPr/>
        </p:nvSpPr>
        <p:spPr>
          <a:xfrm>
            <a:off x="4572000" y="296672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0D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1" name="object 1131"/>
          <p:cNvSpPr/>
          <p:nvPr/>
        </p:nvSpPr>
        <p:spPr>
          <a:xfrm>
            <a:off x="4749800" y="296672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F0D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2" name="object 1132"/>
          <p:cNvSpPr/>
          <p:nvPr/>
        </p:nvSpPr>
        <p:spPr>
          <a:xfrm>
            <a:off x="4572000" y="297370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F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3" name="object 1133"/>
          <p:cNvSpPr/>
          <p:nvPr/>
        </p:nvSpPr>
        <p:spPr>
          <a:xfrm>
            <a:off x="4749800" y="297370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F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4" name="object 1134"/>
          <p:cNvSpPr/>
          <p:nvPr/>
        </p:nvSpPr>
        <p:spPr>
          <a:xfrm>
            <a:off x="4572000" y="298068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ED2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5" name="object 1135"/>
          <p:cNvSpPr/>
          <p:nvPr/>
        </p:nvSpPr>
        <p:spPr>
          <a:xfrm>
            <a:off x="4749800" y="298068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ED2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6" name="object 1136"/>
          <p:cNvSpPr/>
          <p:nvPr/>
        </p:nvSpPr>
        <p:spPr>
          <a:xfrm>
            <a:off x="4572000" y="29883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DCF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7" name="object 1137"/>
          <p:cNvSpPr/>
          <p:nvPr/>
        </p:nvSpPr>
        <p:spPr>
          <a:xfrm>
            <a:off x="4749800" y="29883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DCF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8" name="object 1138"/>
          <p:cNvSpPr/>
          <p:nvPr/>
        </p:nvSpPr>
        <p:spPr>
          <a:xfrm>
            <a:off x="4572000" y="299592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CCD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9" name="object 1139"/>
          <p:cNvSpPr/>
          <p:nvPr/>
        </p:nvSpPr>
        <p:spPr>
          <a:xfrm>
            <a:off x="4749800" y="299592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CCD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0" name="object 1140"/>
          <p:cNvSpPr/>
          <p:nvPr/>
        </p:nvSpPr>
        <p:spPr>
          <a:xfrm>
            <a:off x="4572000" y="300291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BCA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1" name="object 1141"/>
          <p:cNvSpPr/>
          <p:nvPr/>
        </p:nvSpPr>
        <p:spPr>
          <a:xfrm>
            <a:off x="4749800" y="300291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BCAC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2" name="object 1142"/>
          <p:cNvSpPr/>
          <p:nvPr/>
        </p:nvSpPr>
        <p:spPr>
          <a:xfrm>
            <a:off x="4572000" y="30099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AC8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3" name="object 1143"/>
          <p:cNvSpPr/>
          <p:nvPr/>
        </p:nvSpPr>
        <p:spPr>
          <a:xfrm>
            <a:off x="4749800" y="30099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AC8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4" name="object 1144"/>
          <p:cNvSpPr/>
          <p:nvPr/>
        </p:nvSpPr>
        <p:spPr>
          <a:xfrm>
            <a:off x="4572000" y="301752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9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5" name="object 1145"/>
          <p:cNvSpPr/>
          <p:nvPr/>
        </p:nvSpPr>
        <p:spPr>
          <a:xfrm>
            <a:off x="4749800" y="301752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9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6" name="object 1146"/>
          <p:cNvSpPr/>
          <p:nvPr/>
        </p:nvSpPr>
        <p:spPr>
          <a:xfrm>
            <a:off x="4572000" y="302513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9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7" name="object 1147"/>
          <p:cNvSpPr/>
          <p:nvPr/>
        </p:nvSpPr>
        <p:spPr>
          <a:xfrm>
            <a:off x="4749800" y="302513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9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8" name="object 1148"/>
          <p:cNvSpPr/>
          <p:nvPr/>
        </p:nvSpPr>
        <p:spPr>
          <a:xfrm>
            <a:off x="4572000" y="303212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9" name="object 1149"/>
          <p:cNvSpPr/>
          <p:nvPr/>
        </p:nvSpPr>
        <p:spPr>
          <a:xfrm>
            <a:off x="4749800" y="303212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0" name="object 1150"/>
          <p:cNvSpPr/>
          <p:nvPr/>
        </p:nvSpPr>
        <p:spPr>
          <a:xfrm>
            <a:off x="4572000" y="30391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1" name="object 1151"/>
          <p:cNvSpPr/>
          <p:nvPr/>
        </p:nvSpPr>
        <p:spPr>
          <a:xfrm>
            <a:off x="4749800" y="30391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2" name="object 1152"/>
          <p:cNvSpPr/>
          <p:nvPr/>
        </p:nvSpPr>
        <p:spPr>
          <a:xfrm>
            <a:off x="4572000" y="304672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6B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3" name="object 1153"/>
          <p:cNvSpPr/>
          <p:nvPr/>
        </p:nvSpPr>
        <p:spPr>
          <a:xfrm>
            <a:off x="4749800" y="304672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6BCB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4" name="object 1154"/>
          <p:cNvSpPr/>
          <p:nvPr/>
        </p:nvSpPr>
        <p:spPr>
          <a:xfrm>
            <a:off x="4572000" y="305371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5B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5" name="object 1155"/>
          <p:cNvSpPr/>
          <p:nvPr/>
        </p:nvSpPr>
        <p:spPr>
          <a:xfrm>
            <a:off x="4749800" y="305371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5B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6" name="object 1156"/>
          <p:cNvSpPr/>
          <p:nvPr/>
        </p:nvSpPr>
        <p:spPr>
          <a:xfrm>
            <a:off x="4572000" y="30607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7" name="object 1157"/>
          <p:cNvSpPr/>
          <p:nvPr/>
        </p:nvSpPr>
        <p:spPr>
          <a:xfrm>
            <a:off x="4749800" y="30607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8" name="object 1158"/>
          <p:cNvSpPr/>
          <p:nvPr/>
        </p:nvSpPr>
        <p:spPr>
          <a:xfrm>
            <a:off x="4572000" y="306832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3B5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9" name="object 1159"/>
          <p:cNvSpPr/>
          <p:nvPr/>
        </p:nvSpPr>
        <p:spPr>
          <a:xfrm>
            <a:off x="4749800" y="306832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3B5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0" name="object 1160"/>
          <p:cNvSpPr/>
          <p:nvPr/>
        </p:nvSpPr>
        <p:spPr>
          <a:xfrm>
            <a:off x="4572000" y="307530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1" name="object 1161"/>
          <p:cNvSpPr/>
          <p:nvPr/>
        </p:nvSpPr>
        <p:spPr>
          <a:xfrm>
            <a:off x="4749800" y="3075304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2" name="object 1162"/>
          <p:cNvSpPr/>
          <p:nvPr/>
        </p:nvSpPr>
        <p:spPr>
          <a:xfrm>
            <a:off x="4572000" y="308228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3" name="object 1163"/>
          <p:cNvSpPr/>
          <p:nvPr/>
        </p:nvSpPr>
        <p:spPr>
          <a:xfrm>
            <a:off x="4749800" y="308228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4" name="object 1164"/>
          <p:cNvSpPr/>
          <p:nvPr/>
        </p:nvSpPr>
        <p:spPr>
          <a:xfrm>
            <a:off x="4572000" y="30899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1AD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5" name="object 1165"/>
          <p:cNvSpPr/>
          <p:nvPr/>
        </p:nvSpPr>
        <p:spPr>
          <a:xfrm>
            <a:off x="4749800" y="30899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E1AD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6" name="object 1166"/>
          <p:cNvSpPr/>
          <p:nvPr/>
        </p:nvSpPr>
        <p:spPr>
          <a:xfrm>
            <a:off x="4572000" y="309752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7" name="object 1167"/>
          <p:cNvSpPr/>
          <p:nvPr/>
        </p:nvSpPr>
        <p:spPr>
          <a:xfrm>
            <a:off x="4749800" y="309752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8" name="object 1168"/>
          <p:cNvSpPr/>
          <p:nvPr/>
        </p:nvSpPr>
        <p:spPr>
          <a:xfrm>
            <a:off x="4572000" y="3101339"/>
            <a:ext cx="259079" cy="6350"/>
          </a:xfrm>
          <a:custGeom>
            <a:avLst/>
            <a:gdLst/>
            <a:ahLst/>
            <a:cxnLst/>
            <a:rect l="l" t="t" r="r" b="b"/>
            <a:pathLst>
              <a:path w="259079" h="6350">
                <a:moveTo>
                  <a:pt x="81279" y="0"/>
                </a:moveTo>
                <a:lnTo>
                  <a:pt x="0" y="0"/>
                </a:lnTo>
                <a:lnTo>
                  <a:pt x="0" y="6350"/>
                </a:lnTo>
                <a:lnTo>
                  <a:pt x="81468" y="6350"/>
                </a:lnTo>
                <a:lnTo>
                  <a:pt x="81279" y="1270"/>
                </a:lnTo>
                <a:lnTo>
                  <a:pt x="81279" y="0"/>
                </a:lnTo>
                <a:close/>
              </a:path>
              <a:path w="259079" h="6350">
                <a:moveTo>
                  <a:pt x="259079" y="0"/>
                </a:moveTo>
                <a:lnTo>
                  <a:pt x="177800" y="0"/>
                </a:lnTo>
                <a:lnTo>
                  <a:pt x="177800" y="6350"/>
                </a:lnTo>
                <a:lnTo>
                  <a:pt x="259079" y="6350"/>
                </a:lnTo>
                <a:lnTo>
                  <a:pt x="259079" y="0"/>
                </a:lnTo>
                <a:close/>
              </a:path>
            </a:pathLst>
          </a:custGeom>
          <a:solidFill>
            <a:srgbClr val="DFA8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9" name="object 1169"/>
          <p:cNvSpPr/>
          <p:nvPr/>
        </p:nvSpPr>
        <p:spPr>
          <a:xfrm>
            <a:off x="4572000" y="3111500"/>
            <a:ext cx="81915" cy="0"/>
          </a:xfrm>
          <a:custGeom>
            <a:avLst/>
            <a:gdLst/>
            <a:ahLst/>
            <a:cxnLst/>
            <a:rect l="l" t="t" r="r" b="b"/>
            <a:pathLst>
              <a:path w="81914">
                <a:moveTo>
                  <a:pt x="0" y="0"/>
                </a:moveTo>
                <a:lnTo>
                  <a:pt x="81750" y="0"/>
                </a:lnTo>
              </a:path>
            </a:pathLst>
          </a:custGeom>
          <a:ln w="762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0" name="object 1170"/>
          <p:cNvSpPr/>
          <p:nvPr/>
        </p:nvSpPr>
        <p:spPr>
          <a:xfrm>
            <a:off x="4749800" y="311150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1" name="object 1171"/>
          <p:cNvSpPr/>
          <p:nvPr/>
        </p:nvSpPr>
        <p:spPr>
          <a:xfrm>
            <a:off x="4572000" y="31191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032" y="0"/>
                </a:lnTo>
              </a:path>
            </a:pathLst>
          </a:custGeom>
          <a:ln w="7619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2" name="object 1172"/>
          <p:cNvSpPr/>
          <p:nvPr/>
        </p:nvSpPr>
        <p:spPr>
          <a:xfrm>
            <a:off x="4749800" y="311912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3" name="object 1173"/>
          <p:cNvSpPr/>
          <p:nvPr/>
        </p:nvSpPr>
        <p:spPr>
          <a:xfrm>
            <a:off x="4572000" y="31267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314" y="0"/>
                </a:lnTo>
              </a:path>
            </a:pathLst>
          </a:custGeom>
          <a:ln w="7620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4" name="object 1174"/>
          <p:cNvSpPr/>
          <p:nvPr/>
        </p:nvSpPr>
        <p:spPr>
          <a:xfrm>
            <a:off x="4749800" y="312673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5" name="object 1175"/>
          <p:cNvSpPr/>
          <p:nvPr/>
        </p:nvSpPr>
        <p:spPr>
          <a:xfrm>
            <a:off x="4572000" y="313372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6" name="object 1176"/>
          <p:cNvSpPr/>
          <p:nvPr/>
        </p:nvSpPr>
        <p:spPr>
          <a:xfrm>
            <a:off x="4749800" y="313372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7" name="object 1177"/>
          <p:cNvSpPr/>
          <p:nvPr/>
        </p:nvSpPr>
        <p:spPr>
          <a:xfrm>
            <a:off x="4572000" y="31407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8" name="object 1178"/>
          <p:cNvSpPr/>
          <p:nvPr/>
        </p:nvSpPr>
        <p:spPr>
          <a:xfrm>
            <a:off x="4749800" y="3140710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9" name="object 1179"/>
          <p:cNvSpPr/>
          <p:nvPr/>
        </p:nvSpPr>
        <p:spPr>
          <a:xfrm>
            <a:off x="4572000" y="31483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0" name="object 1180"/>
          <p:cNvSpPr/>
          <p:nvPr/>
        </p:nvSpPr>
        <p:spPr>
          <a:xfrm>
            <a:off x="4749800" y="314832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19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1" name="object 1181"/>
          <p:cNvSpPr/>
          <p:nvPr/>
        </p:nvSpPr>
        <p:spPr>
          <a:xfrm>
            <a:off x="4572000" y="3152139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3011" y="7620"/>
                </a:lnTo>
                <a:lnTo>
                  <a:pt x="82550" y="2539"/>
                </a:lnTo>
                <a:lnTo>
                  <a:pt x="82550" y="0"/>
                </a:lnTo>
                <a:close/>
              </a:path>
              <a:path w="259079" h="7619">
                <a:moveTo>
                  <a:pt x="259079" y="0"/>
                </a:moveTo>
                <a:lnTo>
                  <a:pt x="177800" y="0"/>
                </a:lnTo>
                <a:lnTo>
                  <a:pt x="177800" y="7620"/>
                </a:lnTo>
                <a:lnTo>
                  <a:pt x="259079" y="7620"/>
                </a:lnTo>
                <a:lnTo>
                  <a:pt x="259079" y="0"/>
                </a:lnTo>
                <a:close/>
              </a:path>
            </a:pathLst>
          </a:custGeom>
          <a:solidFill>
            <a:srgbClr val="D997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2" name="object 1182"/>
          <p:cNvSpPr/>
          <p:nvPr/>
        </p:nvSpPr>
        <p:spPr>
          <a:xfrm>
            <a:off x="4572000" y="316293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589" y="0"/>
                </a:lnTo>
              </a:path>
            </a:pathLst>
          </a:custGeom>
          <a:ln w="635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3" name="object 1183"/>
          <p:cNvSpPr/>
          <p:nvPr/>
        </p:nvSpPr>
        <p:spPr>
          <a:xfrm>
            <a:off x="4749800" y="3162935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635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4" name="object 1184"/>
          <p:cNvSpPr/>
          <p:nvPr/>
        </p:nvSpPr>
        <p:spPr>
          <a:xfrm>
            <a:off x="4572000" y="316611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83589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2539"/>
                </a:lnTo>
                <a:lnTo>
                  <a:pt x="83589" y="0"/>
                </a:lnTo>
                <a:close/>
              </a:path>
              <a:path w="259079" h="7619">
                <a:moveTo>
                  <a:pt x="259079" y="0"/>
                </a:moveTo>
                <a:lnTo>
                  <a:pt x="177800" y="0"/>
                </a:lnTo>
                <a:lnTo>
                  <a:pt x="177800" y="7619"/>
                </a:lnTo>
                <a:lnTo>
                  <a:pt x="259079" y="7619"/>
                </a:lnTo>
                <a:lnTo>
                  <a:pt x="259079" y="0"/>
                </a:lnTo>
                <a:close/>
              </a:path>
            </a:pathLst>
          </a:custGeom>
          <a:solidFill>
            <a:srgbClr val="D793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5" name="object 1185"/>
          <p:cNvSpPr/>
          <p:nvPr/>
        </p:nvSpPr>
        <p:spPr>
          <a:xfrm>
            <a:off x="4572000" y="31775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6" name="object 1186"/>
          <p:cNvSpPr/>
          <p:nvPr/>
        </p:nvSpPr>
        <p:spPr>
          <a:xfrm>
            <a:off x="4749800" y="3177539"/>
            <a:ext cx="81280" cy="0"/>
          </a:xfrm>
          <a:custGeom>
            <a:avLst/>
            <a:gdLst/>
            <a:ahLst/>
            <a:cxnLst/>
            <a:rect l="l" t="t" r="r" b="b"/>
            <a:pathLst>
              <a:path w="81279">
                <a:moveTo>
                  <a:pt x="0" y="0"/>
                </a:moveTo>
                <a:lnTo>
                  <a:pt x="81279" y="0"/>
                </a:lnTo>
              </a:path>
            </a:pathLst>
          </a:custGeom>
          <a:ln w="7620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7" name="object 1187"/>
          <p:cNvSpPr/>
          <p:nvPr/>
        </p:nvSpPr>
        <p:spPr>
          <a:xfrm>
            <a:off x="4572000" y="318135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5089" y="7620"/>
                </a:lnTo>
                <a:lnTo>
                  <a:pt x="85089" y="5079"/>
                </a:lnTo>
                <a:lnTo>
                  <a:pt x="83820" y="0"/>
                </a:lnTo>
                <a:close/>
              </a:path>
              <a:path w="259079" h="7619">
                <a:moveTo>
                  <a:pt x="259079" y="0"/>
                </a:moveTo>
                <a:lnTo>
                  <a:pt x="177800" y="0"/>
                </a:lnTo>
                <a:lnTo>
                  <a:pt x="177800" y="7620"/>
                </a:lnTo>
                <a:lnTo>
                  <a:pt x="259079" y="7620"/>
                </a:lnTo>
                <a:lnTo>
                  <a:pt x="259079" y="0"/>
                </a:lnTo>
                <a:close/>
              </a:path>
            </a:pathLst>
          </a:custGeom>
          <a:solidFill>
            <a:srgbClr val="D58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8" name="object 1188"/>
          <p:cNvSpPr/>
          <p:nvPr/>
        </p:nvSpPr>
        <p:spPr>
          <a:xfrm>
            <a:off x="4572000" y="3188970"/>
            <a:ext cx="259079" cy="6350"/>
          </a:xfrm>
          <a:custGeom>
            <a:avLst/>
            <a:gdLst/>
            <a:ahLst/>
            <a:cxnLst/>
            <a:rect l="l" t="t" r="r" b="b"/>
            <a:pathLst>
              <a:path w="259079" h="6350">
                <a:moveTo>
                  <a:pt x="85089" y="0"/>
                </a:moveTo>
                <a:lnTo>
                  <a:pt x="0" y="0"/>
                </a:lnTo>
                <a:lnTo>
                  <a:pt x="0" y="6350"/>
                </a:lnTo>
                <a:lnTo>
                  <a:pt x="85725" y="6350"/>
                </a:lnTo>
                <a:lnTo>
                  <a:pt x="85089" y="3809"/>
                </a:lnTo>
                <a:lnTo>
                  <a:pt x="85089" y="0"/>
                </a:lnTo>
                <a:close/>
              </a:path>
              <a:path w="259079" h="6350">
                <a:moveTo>
                  <a:pt x="259079" y="0"/>
                </a:moveTo>
                <a:lnTo>
                  <a:pt x="177800" y="0"/>
                </a:lnTo>
                <a:lnTo>
                  <a:pt x="177800" y="6350"/>
                </a:lnTo>
                <a:lnTo>
                  <a:pt x="259079" y="6350"/>
                </a:lnTo>
                <a:lnTo>
                  <a:pt x="259079" y="0"/>
                </a:lnTo>
                <a:close/>
              </a:path>
            </a:pathLst>
          </a:custGeom>
          <a:solidFill>
            <a:srgbClr val="D48B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9" name="object 1189"/>
          <p:cNvSpPr/>
          <p:nvPr/>
        </p:nvSpPr>
        <p:spPr>
          <a:xfrm>
            <a:off x="4572000" y="319532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85725" y="0"/>
                </a:moveTo>
                <a:lnTo>
                  <a:pt x="0" y="0"/>
                </a:lnTo>
                <a:lnTo>
                  <a:pt x="0" y="7619"/>
                </a:lnTo>
                <a:lnTo>
                  <a:pt x="86360" y="7619"/>
                </a:lnTo>
                <a:lnTo>
                  <a:pt x="86360" y="2539"/>
                </a:lnTo>
                <a:lnTo>
                  <a:pt x="85725" y="0"/>
                </a:lnTo>
                <a:close/>
              </a:path>
              <a:path w="259079" h="7619">
                <a:moveTo>
                  <a:pt x="259079" y="0"/>
                </a:moveTo>
                <a:lnTo>
                  <a:pt x="177800" y="0"/>
                </a:lnTo>
                <a:lnTo>
                  <a:pt x="177800" y="7619"/>
                </a:lnTo>
                <a:lnTo>
                  <a:pt x="259079" y="7619"/>
                </a:lnTo>
                <a:lnTo>
                  <a:pt x="259079" y="0"/>
                </a:lnTo>
                <a:close/>
              </a:path>
            </a:pathLst>
          </a:custGeom>
          <a:solidFill>
            <a:srgbClr val="D489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0" name="object 1190"/>
          <p:cNvSpPr/>
          <p:nvPr/>
        </p:nvSpPr>
        <p:spPr>
          <a:xfrm>
            <a:off x="4572000" y="3202939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86360" y="0"/>
                </a:moveTo>
                <a:lnTo>
                  <a:pt x="0" y="0"/>
                </a:lnTo>
                <a:lnTo>
                  <a:pt x="0" y="7620"/>
                </a:lnTo>
                <a:lnTo>
                  <a:pt x="88900" y="7620"/>
                </a:lnTo>
                <a:lnTo>
                  <a:pt x="88900" y="3810"/>
                </a:lnTo>
                <a:lnTo>
                  <a:pt x="86360" y="0"/>
                </a:lnTo>
                <a:close/>
              </a:path>
              <a:path w="259079" h="7619">
                <a:moveTo>
                  <a:pt x="259079" y="0"/>
                </a:moveTo>
                <a:lnTo>
                  <a:pt x="177800" y="0"/>
                </a:lnTo>
                <a:lnTo>
                  <a:pt x="177800" y="7620"/>
                </a:lnTo>
                <a:lnTo>
                  <a:pt x="259079" y="7620"/>
                </a:lnTo>
                <a:lnTo>
                  <a:pt x="259079" y="0"/>
                </a:lnTo>
                <a:close/>
              </a:path>
            </a:pathLst>
          </a:custGeom>
          <a:solidFill>
            <a:srgbClr val="D386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1" name="object 1191"/>
          <p:cNvSpPr/>
          <p:nvPr/>
        </p:nvSpPr>
        <p:spPr>
          <a:xfrm>
            <a:off x="4572000" y="321056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88900" y="0"/>
                </a:moveTo>
                <a:lnTo>
                  <a:pt x="0" y="0"/>
                </a:lnTo>
                <a:lnTo>
                  <a:pt x="0" y="7619"/>
                </a:lnTo>
                <a:lnTo>
                  <a:pt x="90804" y="7619"/>
                </a:lnTo>
                <a:lnTo>
                  <a:pt x="90170" y="5079"/>
                </a:lnTo>
                <a:lnTo>
                  <a:pt x="88900" y="1269"/>
                </a:lnTo>
                <a:lnTo>
                  <a:pt x="88900" y="0"/>
                </a:lnTo>
                <a:close/>
              </a:path>
              <a:path w="259079" h="7619">
                <a:moveTo>
                  <a:pt x="259079" y="0"/>
                </a:moveTo>
                <a:lnTo>
                  <a:pt x="177800" y="0"/>
                </a:lnTo>
                <a:lnTo>
                  <a:pt x="177800" y="2539"/>
                </a:lnTo>
                <a:lnTo>
                  <a:pt x="172720" y="7619"/>
                </a:lnTo>
                <a:lnTo>
                  <a:pt x="259079" y="7619"/>
                </a:lnTo>
                <a:lnTo>
                  <a:pt x="259079" y="0"/>
                </a:lnTo>
                <a:close/>
              </a:path>
            </a:pathLst>
          </a:custGeom>
          <a:solidFill>
            <a:srgbClr val="D284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2" name="object 1192"/>
          <p:cNvSpPr/>
          <p:nvPr/>
        </p:nvSpPr>
        <p:spPr>
          <a:xfrm>
            <a:off x="4572000" y="3218179"/>
            <a:ext cx="259079" cy="6350"/>
          </a:xfrm>
          <a:custGeom>
            <a:avLst/>
            <a:gdLst/>
            <a:ahLst/>
            <a:cxnLst/>
            <a:rect l="l" t="t" r="r" b="b"/>
            <a:pathLst>
              <a:path w="259079" h="6350">
                <a:moveTo>
                  <a:pt x="90804" y="0"/>
                </a:moveTo>
                <a:lnTo>
                  <a:pt x="0" y="0"/>
                </a:lnTo>
                <a:lnTo>
                  <a:pt x="0" y="6350"/>
                </a:lnTo>
                <a:lnTo>
                  <a:pt x="93979" y="6350"/>
                </a:lnTo>
                <a:lnTo>
                  <a:pt x="92710" y="5080"/>
                </a:lnTo>
                <a:lnTo>
                  <a:pt x="91439" y="2540"/>
                </a:lnTo>
                <a:lnTo>
                  <a:pt x="90804" y="0"/>
                </a:lnTo>
                <a:close/>
              </a:path>
              <a:path w="259079" h="6350">
                <a:moveTo>
                  <a:pt x="259079" y="0"/>
                </a:moveTo>
                <a:lnTo>
                  <a:pt x="172720" y="0"/>
                </a:lnTo>
                <a:lnTo>
                  <a:pt x="170179" y="2540"/>
                </a:lnTo>
                <a:lnTo>
                  <a:pt x="166370" y="5080"/>
                </a:lnTo>
                <a:lnTo>
                  <a:pt x="165735" y="6350"/>
                </a:lnTo>
                <a:lnTo>
                  <a:pt x="259079" y="6350"/>
                </a:lnTo>
                <a:lnTo>
                  <a:pt x="259079" y="0"/>
                </a:lnTo>
                <a:close/>
              </a:path>
            </a:pathLst>
          </a:custGeom>
          <a:solidFill>
            <a:srgbClr val="D1827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3" name="object 1193"/>
          <p:cNvSpPr/>
          <p:nvPr/>
        </p:nvSpPr>
        <p:spPr>
          <a:xfrm>
            <a:off x="4572000" y="3224529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93979" y="0"/>
                </a:moveTo>
                <a:lnTo>
                  <a:pt x="0" y="0"/>
                </a:lnTo>
                <a:lnTo>
                  <a:pt x="0" y="5080"/>
                </a:lnTo>
                <a:lnTo>
                  <a:pt x="169" y="7620"/>
                </a:lnTo>
                <a:lnTo>
                  <a:pt x="97789" y="7620"/>
                </a:lnTo>
                <a:lnTo>
                  <a:pt x="96520" y="5080"/>
                </a:lnTo>
                <a:lnTo>
                  <a:pt x="95250" y="1270"/>
                </a:lnTo>
                <a:lnTo>
                  <a:pt x="93979" y="0"/>
                </a:lnTo>
                <a:close/>
              </a:path>
              <a:path w="259079" h="7619">
                <a:moveTo>
                  <a:pt x="259079" y="0"/>
                </a:moveTo>
                <a:lnTo>
                  <a:pt x="165735" y="0"/>
                </a:lnTo>
                <a:lnTo>
                  <a:pt x="165100" y="1270"/>
                </a:lnTo>
                <a:lnTo>
                  <a:pt x="160020" y="5080"/>
                </a:lnTo>
                <a:lnTo>
                  <a:pt x="157479" y="7620"/>
                </a:lnTo>
                <a:lnTo>
                  <a:pt x="259079" y="7620"/>
                </a:lnTo>
                <a:lnTo>
                  <a:pt x="259079" y="0"/>
                </a:lnTo>
                <a:close/>
              </a:path>
            </a:pathLst>
          </a:custGeom>
          <a:solidFill>
            <a:srgbClr val="D07F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4" name="object 1194"/>
          <p:cNvSpPr/>
          <p:nvPr/>
        </p:nvSpPr>
        <p:spPr>
          <a:xfrm>
            <a:off x="4572169" y="323215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97620" y="0"/>
                </a:moveTo>
                <a:lnTo>
                  <a:pt x="0" y="0"/>
                </a:lnTo>
                <a:lnTo>
                  <a:pt x="508" y="7620"/>
                </a:lnTo>
                <a:lnTo>
                  <a:pt x="109050" y="7620"/>
                </a:lnTo>
                <a:lnTo>
                  <a:pt x="107780" y="6350"/>
                </a:lnTo>
                <a:lnTo>
                  <a:pt x="105240" y="6350"/>
                </a:lnTo>
                <a:lnTo>
                  <a:pt x="102700" y="5079"/>
                </a:lnTo>
                <a:lnTo>
                  <a:pt x="101430" y="2539"/>
                </a:lnTo>
                <a:lnTo>
                  <a:pt x="97620" y="0"/>
                </a:lnTo>
                <a:close/>
              </a:path>
              <a:path w="259079" h="7619">
                <a:moveTo>
                  <a:pt x="258910" y="0"/>
                </a:moveTo>
                <a:lnTo>
                  <a:pt x="157310" y="0"/>
                </a:lnTo>
                <a:lnTo>
                  <a:pt x="153500" y="2539"/>
                </a:lnTo>
                <a:lnTo>
                  <a:pt x="152230" y="5079"/>
                </a:lnTo>
                <a:lnTo>
                  <a:pt x="144610" y="6350"/>
                </a:lnTo>
                <a:lnTo>
                  <a:pt x="142705" y="7620"/>
                </a:lnTo>
                <a:lnTo>
                  <a:pt x="258910" y="7620"/>
                </a:lnTo>
                <a:lnTo>
                  <a:pt x="258910" y="0"/>
                </a:lnTo>
                <a:close/>
              </a:path>
            </a:pathLst>
          </a:custGeom>
          <a:solidFill>
            <a:srgbClr val="CF7D7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5" name="object 1195"/>
          <p:cNvSpPr/>
          <p:nvPr/>
        </p:nvSpPr>
        <p:spPr>
          <a:xfrm>
            <a:off x="4572677" y="3239770"/>
            <a:ext cx="258445" cy="7620"/>
          </a:xfrm>
          <a:custGeom>
            <a:avLst/>
            <a:gdLst/>
            <a:ahLst/>
            <a:cxnLst/>
            <a:rect l="l" t="t" r="r" b="b"/>
            <a:pathLst>
              <a:path w="258445" h="7619">
                <a:moveTo>
                  <a:pt x="108542" y="0"/>
                </a:moveTo>
                <a:lnTo>
                  <a:pt x="0" y="0"/>
                </a:lnTo>
                <a:lnTo>
                  <a:pt x="508" y="7619"/>
                </a:lnTo>
                <a:lnTo>
                  <a:pt x="258402" y="7619"/>
                </a:lnTo>
                <a:lnTo>
                  <a:pt x="258402" y="5079"/>
                </a:lnTo>
                <a:lnTo>
                  <a:pt x="122512" y="5079"/>
                </a:lnTo>
                <a:lnTo>
                  <a:pt x="118702" y="3809"/>
                </a:lnTo>
                <a:lnTo>
                  <a:pt x="116162" y="3809"/>
                </a:lnTo>
                <a:lnTo>
                  <a:pt x="113622" y="2539"/>
                </a:lnTo>
                <a:lnTo>
                  <a:pt x="109812" y="1269"/>
                </a:lnTo>
                <a:lnTo>
                  <a:pt x="108542" y="0"/>
                </a:lnTo>
                <a:close/>
              </a:path>
              <a:path w="258445" h="7619">
                <a:moveTo>
                  <a:pt x="258402" y="0"/>
                </a:moveTo>
                <a:lnTo>
                  <a:pt x="142197" y="0"/>
                </a:lnTo>
                <a:lnTo>
                  <a:pt x="140292" y="1269"/>
                </a:lnTo>
                <a:lnTo>
                  <a:pt x="139022" y="2539"/>
                </a:lnTo>
                <a:lnTo>
                  <a:pt x="135212" y="3809"/>
                </a:lnTo>
                <a:lnTo>
                  <a:pt x="131402" y="3809"/>
                </a:lnTo>
                <a:lnTo>
                  <a:pt x="128862" y="5079"/>
                </a:lnTo>
                <a:lnTo>
                  <a:pt x="258402" y="5079"/>
                </a:lnTo>
                <a:lnTo>
                  <a:pt x="258402" y="0"/>
                </a:lnTo>
                <a:close/>
              </a:path>
            </a:pathLst>
          </a:custGeom>
          <a:solidFill>
            <a:srgbClr val="CE7A7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6" name="object 1196"/>
          <p:cNvSpPr/>
          <p:nvPr/>
        </p:nvSpPr>
        <p:spPr>
          <a:xfrm>
            <a:off x="4573608" y="3251200"/>
            <a:ext cx="257810" cy="0"/>
          </a:xfrm>
          <a:custGeom>
            <a:avLst/>
            <a:gdLst/>
            <a:ahLst/>
            <a:cxnLst/>
            <a:rect l="l" t="t" r="r" b="b"/>
            <a:pathLst>
              <a:path w="257810">
                <a:moveTo>
                  <a:pt x="0" y="0"/>
                </a:moveTo>
                <a:lnTo>
                  <a:pt x="257471" y="0"/>
                </a:lnTo>
              </a:path>
            </a:pathLst>
          </a:custGeom>
          <a:ln w="5079">
            <a:solidFill>
              <a:srgbClr val="CD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7" name="object 1197"/>
          <p:cNvSpPr/>
          <p:nvPr/>
        </p:nvSpPr>
        <p:spPr>
          <a:xfrm>
            <a:off x="4573227" y="3248025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5">
                <a:moveTo>
                  <a:pt x="0" y="0"/>
                </a:moveTo>
                <a:lnTo>
                  <a:pt x="257852" y="0"/>
                </a:lnTo>
              </a:path>
            </a:pathLst>
          </a:custGeom>
          <a:ln w="3175">
            <a:solidFill>
              <a:srgbClr val="CD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8" name="object 1198"/>
          <p:cNvSpPr/>
          <p:nvPr/>
        </p:nvSpPr>
        <p:spPr>
          <a:xfrm>
            <a:off x="4573947" y="325755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7132" y="0"/>
                </a:lnTo>
              </a:path>
            </a:pathLst>
          </a:custGeom>
          <a:ln w="7620">
            <a:solidFill>
              <a:srgbClr val="CD75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9" name="object 1199"/>
          <p:cNvSpPr/>
          <p:nvPr/>
        </p:nvSpPr>
        <p:spPr>
          <a:xfrm>
            <a:off x="4575945" y="3268345"/>
            <a:ext cx="255270" cy="0"/>
          </a:xfrm>
          <a:custGeom>
            <a:avLst/>
            <a:gdLst/>
            <a:ahLst/>
            <a:cxnLst/>
            <a:rect l="l" t="t" r="r" b="b"/>
            <a:pathLst>
              <a:path w="255270">
                <a:moveTo>
                  <a:pt x="0" y="0"/>
                </a:moveTo>
                <a:lnTo>
                  <a:pt x="255133" y="0"/>
                </a:lnTo>
              </a:path>
            </a:pathLst>
          </a:custGeom>
          <a:ln w="3175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0" name="object 1200"/>
          <p:cNvSpPr/>
          <p:nvPr/>
        </p:nvSpPr>
        <p:spPr>
          <a:xfrm>
            <a:off x="4575386" y="3264534"/>
            <a:ext cx="255904" cy="0"/>
          </a:xfrm>
          <a:custGeom>
            <a:avLst/>
            <a:gdLst/>
            <a:ahLst/>
            <a:cxnLst/>
            <a:rect l="l" t="t" r="r" b="b"/>
            <a:pathLst>
              <a:path w="255904">
                <a:moveTo>
                  <a:pt x="0" y="0"/>
                </a:moveTo>
                <a:lnTo>
                  <a:pt x="255693" y="0"/>
                </a:lnTo>
              </a:path>
            </a:pathLst>
          </a:custGeom>
          <a:ln w="6350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1" name="object 1201"/>
          <p:cNvSpPr/>
          <p:nvPr/>
        </p:nvSpPr>
        <p:spPr>
          <a:xfrm>
            <a:off x="4576082" y="3272790"/>
            <a:ext cx="255270" cy="0"/>
          </a:xfrm>
          <a:custGeom>
            <a:avLst/>
            <a:gdLst/>
            <a:ahLst/>
            <a:cxnLst/>
            <a:rect l="l" t="t" r="r" b="b"/>
            <a:pathLst>
              <a:path w="255270">
                <a:moveTo>
                  <a:pt x="0" y="0"/>
                </a:moveTo>
                <a:lnTo>
                  <a:pt x="254997" y="0"/>
                </a:lnTo>
              </a:path>
            </a:pathLst>
          </a:custGeom>
          <a:ln w="7620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2" name="object 1202"/>
          <p:cNvSpPr/>
          <p:nvPr/>
        </p:nvSpPr>
        <p:spPr>
          <a:xfrm>
            <a:off x="4577715" y="3279775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>
                <a:moveTo>
                  <a:pt x="0" y="0"/>
                </a:moveTo>
                <a:lnTo>
                  <a:pt x="253364" y="0"/>
                </a:lnTo>
              </a:path>
            </a:pathLst>
          </a:custGeom>
          <a:ln w="6350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3" name="object 1203"/>
          <p:cNvSpPr/>
          <p:nvPr/>
        </p:nvSpPr>
        <p:spPr>
          <a:xfrm>
            <a:off x="4580043" y="3288029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>
                <a:moveTo>
                  <a:pt x="0" y="0"/>
                </a:moveTo>
                <a:lnTo>
                  <a:pt x="251036" y="0"/>
                </a:lnTo>
              </a:path>
            </a:pathLst>
          </a:custGeom>
          <a:ln w="5079">
            <a:solidFill>
              <a:srgbClr val="C96C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4" name="object 1204"/>
          <p:cNvSpPr/>
          <p:nvPr/>
        </p:nvSpPr>
        <p:spPr>
          <a:xfrm>
            <a:off x="4579348" y="3284220"/>
            <a:ext cx="252095" cy="0"/>
          </a:xfrm>
          <a:custGeom>
            <a:avLst/>
            <a:gdLst/>
            <a:ahLst/>
            <a:cxnLst/>
            <a:rect l="l" t="t" r="r" b="b"/>
            <a:pathLst>
              <a:path w="252095">
                <a:moveTo>
                  <a:pt x="0" y="0"/>
                </a:moveTo>
                <a:lnTo>
                  <a:pt x="251732" y="0"/>
                </a:lnTo>
              </a:path>
            </a:pathLst>
          </a:custGeom>
          <a:ln w="3175">
            <a:solidFill>
              <a:srgbClr val="C96C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5" name="object 1205"/>
          <p:cNvSpPr/>
          <p:nvPr/>
        </p:nvSpPr>
        <p:spPr>
          <a:xfrm>
            <a:off x="4580466" y="3294379"/>
            <a:ext cx="250825" cy="0"/>
          </a:xfrm>
          <a:custGeom>
            <a:avLst/>
            <a:gdLst/>
            <a:ahLst/>
            <a:cxnLst/>
            <a:rect l="l" t="t" r="r" b="b"/>
            <a:pathLst>
              <a:path w="250825">
                <a:moveTo>
                  <a:pt x="0" y="0"/>
                </a:moveTo>
                <a:lnTo>
                  <a:pt x="250613" y="0"/>
                </a:lnTo>
              </a:path>
            </a:pathLst>
          </a:custGeom>
          <a:ln w="7619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6" name="object 1206"/>
          <p:cNvSpPr/>
          <p:nvPr/>
        </p:nvSpPr>
        <p:spPr>
          <a:xfrm>
            <a:off x="4583067" y="3301365"/>
            <a:ext cx="248285" cy="0"/>
          </a:xfrm>
          <a:custGeom>
            <a:avLst/>
            <a:gdLst/>
            <a:ahLst/>
            <a:cxnLst/>
            <a:rect l="l" t="t" r="r" b="b"/>
            <a:pathLst>
              <a:path w="248285">
                <a:moveTo>
                  <a:pt x="0" y="0"/>
                </a:moveTo>
                <a:lnTo>
                  <a:pt x="248012" y="0"/>
                </a:lnTo>
              </a:path>
            </a:pathLst>
          </a:custGeom>
          <a:ln w="635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7" name="object 1207"/>
          <p:cNvSpPr/>
          <p:nvPr/>
        </p:nvSpPr>
        <p:spPr>
          <a:xfrm>
            <a:off x="4585208" y="3304540"/>
            <a:ext cx="246379" cy="7620"/>
          </a:xfrm>
          <a:custGeom>
            <a:avLst/>
            <a:gdLst/>
            <a:ahLst/>
            <a:cxnLst/>
            <a:rect l="l" t="t" r="r" b="b"/>
            <a:pathLst>
              <a:path w="246379" h="7620">
                <a:moveTo>
                  <a:pt x="245871" y="0"/>
                </a:moveTo>
                <a:lnTo>
                  <a:pt x="0" y="0"/>
                </a:lnTo>
                <a:lnTo>
                  <a:pt x="762" y="3810"/>
                </a:lnTo>
                <a:lnTo>
                  <a:pt x="2286" y="7620"/>
                </a:lnTo>
                <a:lnTo>
                  <a:pt x="160684" y="7620"/>
                </a:lnTo>
                <a:lnTo>
                  <a:pt x="164591" y="2539"/>
                </a:lnTo>
                <a:lnTo>
                  <a:pt x="245871" y="2539"/>
                </a:lnTo>
                <a:lnTo>
                  <a:pt x="245871" y="0"/>
                </a:lnTo>
                <a:close/>
              </a:path>
              <a:path w="246379" h="7620">
                <a:moveTo>
                  <a:pt x="245871" y="2539"/>
                </a:moveTo>
                <a:lnTo>
                  <a:pt x="164591" y="2539"/>
                </a:lnTo>
                <a:lnTo>
                  <a:pt x="164591" y="7620"/>
                </a:lnTo>
                <a:lnTo>
                  <a:pt x="245871" y="7620"/>
                </a:lnTo>
                <a:lnTo>
                  <a:pt x="245871" y="2539"/>
                </a:lnTo>
                <a:close/>
              </a:path>
            </a:pathLst>
          </a:custGeom>
          <a:solidFill>
            <a:srgbClr val="C664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8" name="object 1208"/>
          <p:cNvSpPr/>
          <p:nvPr/>
        </p:nvSpPr>
        <p:spPr>
          <a:xfrm>
            <a:off x="4587494" y="3312159"/>
            <a:ext cx="243840" cy="7620"/>
          </a:xfrm>
          <a:custGeom>
            <a:avLst/>
            <a:gdLst/>
            <a:ahLst/>
            <a:cxnLst/>
            <a:rect l="l" t="t" r="r" b="b"/>
            <a:pathLst>
              <a:path w="243839" h="7620">
                <a:moveTo>
                  <a:pt x="158398" y="0"/>
                </a:moveTo>
                <a:lnTo>
                  <a:pt x="0" y="0"/>
                </a:lnTo>
                <a:lnTo>
                  <a:pt x="1015" y="2539"/>
                </a:lnTo>
                <a:lnTo>
                  <a:pt x="2709" y="7619"/>
                </a:lnTo>
                <a:lnTo>
                  <a:pt x="152536" y="7619"/>
                </a:lnTo>
                <a:lnTo>
                  <a:pt x="158398" y="0"/>
                </a:lnTo>
                <a:close/>
              </a:path>
              <a:path w="243839" h="7620">
                <a:moveTo>
                  <a:pt x="243585" y="0"/>
                </a:moveTo>
                <a:lnTo>
                  <a:pt x="162305" y="0"/>
                </a:lnTo>
                <a:lnTo>
                  <a:pt x="162305" y="7619"/>
                </a:lnTo>
                <a:lnTo>
                  <a:pt x="243585" y="7619"/>
                </a:lnTo>
                <a:lnTo>
                  <a:pt x="243585" y="0"/>
                </a:lnTo>
                <a:close/>
              </a:path>
            </a:pathLst>
          </a:custGeom>
          <a:solidFill>
            <a:srgbClr val="C662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9" name="object 1209"/>
          <p:cNvSpPr/>
          <p:nvPr/>
        </p:nvSpPr>
        <p:spPr>
          <a:xfrm>
            <a:off x="4590203" y="3319779"/>
            <a:ext cx="241300" cy="7620"/>
          </a:xfrm>
          <a:custGeom>
            <a:avLst/>
            <a:gdLst/>
            <a:ahLst/>
            <a:cxnLst/>
            <a:rect l="l" t="t" r="r" b="b"/>
            <a:pathLst>
              <a:path w="241300" h="7620">
                <a:moveTo>
                  <a:pt x="149827" y="0"/>
                </a:moveTo>
                <a:lnTo>
                  <a:pt x="0" y="0"/>
                </a:lnTo>
                <a:lnTo>
                  <a:pt x="846" y="2540"/>
                </a:lnTo>
                <a:lnTo>
                  <a:pt x="3386" y="7620"/>
                </a:lnTo>
                <a:lnTo>
                  <a:pt x="144039" y="7620"/>
                </a:lnTo>
                <a:lnTo>
                  <a:pt x="146896" y="3810"/>
                </a:lnTo>
                <a:lnTo>
                  <a:pt x="149827" y="0"/>
                </a:lnTo>
                <a:close/>
              </a:path>
              <a:path w="241300" h="7620">
                <a:moveTo>
                  <a:pt x="240876" y="0"/>
                </a:moveTo>
                <a:lnTo>
                  <a:pt x="159596" y="0"/>
                </a:lnTo>
                <a:lnTo>
                  <a:pt x="159596" y="7620"/>
                </a:lnTo>
                <a:lnTo>
                  <a:pt x="240876" y="7620"/>
                </a:lnTo>
                <a:lnTo>
                  <a:pt x="240876" y="0"/>
                </a:lnTo>
                <a:close/>
              </a:path>
            </a:pathLst>
          </a:custGeom>
          <a:solidFill>
            <a:srgbClr val="C560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0" name="object 1210"/>
          <p:cNvSpPr/>
          <p:nvPr/>
        </p:nvSpPr>
        <p:spPr>
          <a:xfrm>
            <a:off x="4593590" y="3327400"/>
            <a:ext cx="237490" cy="6350"/>
          </a:xfrm>
          <a:custGeom>
            <a:avLst/>
            <a:gdLst/>
            <a:ahLst/>
            <a:cxnLst/>
            <a:rect l="l" t="t" r="r" b="b"/>
            <a:pathLst>
              <a:path w="237489" h="6350">
                <a:moveTo>
                  <a:pt x="140652" y="0"/>
                </a:moveTo>
                <a:lnTo>
                  <a:pt x="0" y="0"/>
                </a:lnTo>
                <a:lnTo>
                  <a:pt x="3175" y="6350"/>
                </a:lnTo>
                <a:lnTo>
                  <a:pt x="135889" y="6350"/>
                </a:lnTo>
                <a:lnTo>
                  <a:pt x="140652" y="0"/>
                </a:lnTo>
                <a:close/>
              </a:path>
              <a:path w="237489" h="6350">
                <a:moveTo>
                  <a:pt x="237489" y="0"/>
                </a:moveTo>
                <a:lnTo>
                  <a:pt x="156210" y="0"/>
                </a:lnTo>
                <a:lnTo>
                  <a:pt x="156210" y="6350"/>
                </a:lnTo>
                <a:lnTo>
                  <a:pt x="237489" y="6350"/>
                </a:lnTo>
                <a:lnTo>
                  <a:pt x="237489" y="0"/>
                </a:lnTo>
                <a:close/>
              </a:path>
            </a:pathLst>
          </a:custGeom>
          <a:solidFill>
            <a:srgbClr val="C45D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1" name="object 1211"/>
          <p:cNvSpPr/>
          <p:nvPr/>
        </p:nvSpPr>
        <p:spPr>
          <a:xfrm>
            <a:off x="4596765" y="3333750"/>
            <a:ext cx="234315" cy="7620"/>
          </a:xfrm>
          <a:custGeom>
            <a:avLst/>
            <a:gdLst/>
            <a:ahLst/>
            <a:cxnLst/>
            <a:rect l="l" t="t" r="r" b="b"/>
            <a:pathLst>
              <a:path w="234314" h="7620">
                <a:moveTo>
                  <a:pt x="132714" y="0"/>
                </a:moveTo>
                <a:lnTo>
                  <a:pt x="0" y="0"/>
                </a:lnTo>
                <a:lnTo>
                  <a:pt x="3810" y="7620"/>
                </a:lnTo>
                <a:lnTo>
                  <a:pt x="126647" y="7620"/>
                </a:lnTo>
                <a:lnTo>
                  <a:pt x="128905" y="5079"/>
                </a:lnTo>
                <a:lnTo>
                  <a:pt x="132714" y="0"/>
                </a:lnTo>
                <a:close/>
              </a:path>
              <a:path w="234314" h="7620">
                <a:moveTo>
                  <a:pt x="234314" y="0"/>
                </a:moveTo>
                <a:lnTo>
                  <a:pt x="153035" y="0"/>
                </a:lnTo>
                <a:lnTo>
                  <a:pt x="153035" y="7620"/>
                </a:lnTo>
                <a:lnTo>
                  <a:pt x="234314" y="7620"/>
                </a:lnTo>
                <a:lnTo>
                  <a:pt x="234314" y="0"/>
                </a:lnTo>
                <a:close/>
              </a:path>
            </a:pathLst>
          </a:custGeom>
          <a:solidFill>
            <a:srgbClr val="C35B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2" name="object 1212"/>
          <p:cNvSpPr/>
          <p:nvPr/>
        </p:nvSpPr>
        <p:spPr>
          <a:xfrm>
            <a:off x="4600575" y="3341370"/>
            <a:ext cx="230504" cy="7620"/>
          </a:xfrm>
          <a:custGeom>
            <a:avLst/>
            <a:gdLst/>
            <a:ahLst/>
            <a:cxnLst/>
            <a:rect l="l" t="t" r="r" b="b"/>
            <a:pathLst>
              <a:path w="230504" h="7620">
                <a:moveTo>
                  <a:pt x="122837" y="0"/>
                </a:moveTo>
                <a:lnTo>
                  <a:pt x="0" y="0"/>
                </a:lnTo>
                <a:lnTo>
                  <a:pt x="1904" y="3809"/>
                </a:lnTo>
                <a:lnTo>
                  <a:pt x="4762" y="7619"/>
                </a:lnTo>
                <a:lnTo>
                  <a:pt x="116063" y="7619"/>
                </a:lnTo>
                <a:lnTo>
                  <a:pt x="122837" y="0"/>
                </a:lnTo>
                <a:close/>
              </a:path>
              <a:path w="230504" h="7620">
                <a:moveTo>
                  <a:pt x="230504" y="0"/>
                </a:moveTo>
                <a:lnTo>
                  <a:pt x="149225" y="0"/>
                </a:lnTo>
                <a:lnTo>
                  <a:pt x="149225" y="7619"/>
                </a:lnTo>
                <a:lnTo>
                  <a:pt x="230504" y="7619"/>
                </a:lnTo>
                <a:lnTo>
                  <a:pt x="230504" y="0"/>
                </a:lnTo>
                <a:close/>
              </a:path>
            </a:pathLst>
          </a:custGeom>
          <a:solidFill>
            <a:srgbClr val="C258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3" name="object 1213"/>
          <p:cNvSpPr/>
          <p:nvPr/>
        </p:nvSpPr>
        <p:spPr>
          <a:xfrm>
            <a:off x="4605337" y="3348990"/>
            <a:ext cx="226060" cy="7620"/>
          </a:xfrm>
          <a:custGeom>
            <a:avLst/>
            <a:gdLst/>
            <a:ahLst/>
            <a:cxnLst/>
            <a:rect l="l" t="t" r="r" b="b"/>
            <a:pathLst>
              <a:path w="226060" h="7620">
                <a:moveTo>
                  <a:pt x="111301" y="0"/>
                </a:moveTo>
                <a:lnTo>
                  <a:pt x="0" y="0"/>
                </a:lnTo>
                <a:lnTo>
                  <a:pt x="4762" y="6350"/>
                </a:lnTo>
                <a:lnTo>
                  <a:pt x="6032" y="7620"/>
                </a:lnTo>
                <a:lnTo>
                  <a:pt x="104775" y="7620"/>
                </a:lnTo>
                <a:lnTo>
                  <a:pt x="106362" y="6350"/>
                </a:lnTo>
                <a:lnTo>
                  <a:pt x="110172" y="1270"/>
                </a:lnTo>
                <a:lnTo>
                  <a:pt x="111301" y="0"/>
                </a:lnTo>
                <a:close/>
              </a:path>
              <a:path w="226060" h="7620">
                <a:moveTo>
                  <a:pt x="225742" y="0"/>
                </a:moveTo>
                <a:lnTo>
                  <a:pt x="144462" y="0"/>
                </a:lnTo>
                <a:lnTo>
                  <a:pt x="144462" y="7620"/>
                </a:lnTo>
                <a:lnTo>
                  <a:pt x="225742" y="7620"/>
                </a:lnTo>
                <a:lnTo>
                  <a:pt x="225742" y="0"/>
                </a:lnTo>
                <a:close/>
              </a:path>
            </a:pathLst>
          </a:custGeom>
          <a:solidFill>
            <a:srgbClr val="C15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4" name="object 1214"/>
          <p:cNvSpPr/>
          <p:nvPr/>
        </p:nvSpPr>
        <p:spPr>
          <a:xfrm>
            <a:off x="4611370" y="3356609"/>
            <a:ext cx="219710" cy="6350"/>
          </a:xfrm>
          <a:custGeom>
            <a:avLst/>
            <a:gdLst/>
            <a:ahLst/>
            <a:cxnLst/>
            <a:rect l="l" t="t" r="r" b="b"/>
            <a:pathLst>
              <a:path w="219710" h="6350">
                <a:moveTo>
                  <a:pt x="98742" y="0"/>
                </a:moveTo>
                <a:lnTo>
                  <a:pt x="0" y="0"/>
                </a:lnTo>
                <a:lnTo>
                  <a:pt x="6350" y="6350"/>
                </a:lnTo>
                <a:lnTo>
                  <a:pt x="91439" y="6350"/>
                </a:lnTo>
                <a:lnTo>
                  <a:pt x="93979" y="3810"/>
                </a:lnTo>
                <a:lnTo>
                  <a:pt x="98742" y="0"/>
                </a:lnTo>
                <a:close/>
              </a:path>
              <a:path w="219710" h="6350">
                <a:moveTo>
                  <a:pt x="219709" y="0"/>
                </a:moveTo>
                <a:lnTo>
                  <a:pt x="138429" y="0"/>
                </a:lnTo>
                <a:lnTo>
                  <a:pt x="138429" y="6350"/>
                </a:lnTo>
                <a:lnTo>
                  <a:pt x="219709" y="6350"/>
                </a:lnTo>
                <a:lnTo>
                  <a:pt x="219709" y="0"/>
                </a:lnTo>
                <a:close/>
              </a:path>
            </a:pathLst>
          </a:custGeom>
          <a:solidFill>
            <a:srgbClr val="C053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5" name="object 1215"/>
          <p:cNvSpPr/>
          <p:nvPr/>
        </p:nvSpPr>
        <p:spPr>
          <a:xfrm>
            <a:off x="4617720" y="3362959"/>
            <a:ext cx="213360" cy="7620"/>
          </a:xfrm>
          <a:custGeom>
            <a:avLst/>
            <a:gdLst/>
            <a:ahLst/>
            <a:cxnLst/>
            <a:rect l="l" t="t" r="r" b="b"/>
            <a:pathLst>
              <a:path w="213360" h="7620">
                <a:moveTo>
                  <a:pt x="85089" y="0"/>
                </a:moveTo>
                <a:lnTo>
                  <a:pt x="0" y="0"/>
                </a:lnTo>
                <a:lnTo>
                  <a:pt x="5079" y="2539"/>
                </a:lnTo>
                <a:lnTo>
                  <a:pt x="7619" y="6350"/>
                </a:lnTo>
                <a:lnTo>
                  <a:pt x="10159" y="7619"/>
                </a:lnTo>
                <a:lnTo>
                  <a:pt x="74083" y="7619"/>
                </a:lnTo>
                <a:lnTo>
                  <a:pt x="77469" y="5079"/>
                </a:lnTo>
                <a:lnTo>
                  <a:pt x="83819" y="1269"/>
                </a:lnTo>
                <a:lnTo>
                  <a:pt x="85089" y="0"/>
                </a:lnTo>
                <a:close/>
              </a:path>
              <a:path w="213360" h="7620">
                <a:moveTo>
                  <a:pt x="213359" y="0"/>
                </a:moveTo>
                <a:lnTo>
                  <a:pt x="132079" y="0"/>
                </a:lnTo>
                <a:lnTo>
                  <a:pt x="132079" y="1269"/>
                </a:lnTo>
                <a:lnTo>
                  <a:pt x="213359" y="1269"/>
                </a:lnTo>
                <a:lnTo>
                  <a:pt x="213359" y="0"/>
                </a:lnTo>
                <a:close/>
              </a:path>
            </a:pathLst>
          </a:custGeom>
          <a:solidFill>
            <a:srgbClr val="BF514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6" name="object 1216"/>
          <p:cNvSpPr/>
          <p:nvPr/>
        </p:nvSpPr>
        <p:spPr>
          <a:xfrm>
            <a:off x="4627879" y="3370579"/>
            <a:ext cx="64135" cy="7620"/>
          </a:xfrm>
          <a:custGeom>
            <a:avLst/>
            <a:gdLst/>
            <a:ahLst/>
            <a:cxnLst/>
            <a:rect l="l" t="t" r="r" b="b"/>
            <a:pathLst>
              <a:path w="64135" h="7620">
                <a:moveTo>
                  <a:pt x="63923" y="0"/>
                </a:moveTo>
                <a:lnTo>
                  <a:pt x="0" y="0"/>
                </a:lnTo>
                <a:lnTo>
                  <a:pt x="2540" y="1270"/>
                </a:lnTo>
                <a:lnTo>
                  <a:pt x="11430" y="5080"/>
                </a:lnTo>
                <a:lnTo>
                  <a:pt x="21590" y="7620"/>
                </a:lnTo>
                <a:lnTo>
                  <a:pt x="38100" y="7620"/>
                </a:lnTo>
                <a:lnTo>
                  <a:pt x="45720" y="6350"/>
                </a:lnTo>
                <a:lnTo>
                  <a:pt x="50800" y="5080"/>
                </a:lnTo>
                <a:lnTo>
                  <a:pt x="58420" y="3810"/>
                </a:lnTo>
                <a:lnTo>
                  <a:pt x="62230" y="1270"/>
                </a:lnTo>
                <a:lnTo>
                  <a:pt x="63923" y="0"/>
                </a:lnTo>
                <a:close/>
              </a:path>
            </a:pathLst>
          </a:custGeom>
          <a:solidFill>
            <a:srgbClr val="BF4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7" name="object 1217"/>
          <p:cNvSpPr/>
          <p:nvPr/>
        </p:nvSpPr>
        <p:spPr>
          <a:xfrm>
            <a:off x="4570729" y="2846070"/>
            <a:ext cx="261620" cy="530860"/>
          </a:xfrm>
          <a:custGeom>
            <a:avLst/>
            <a:gdLst/>
            <a:ahLst/>
            <a:cxnLst/>
            <a:rect l="l" t="t" r="r" b="b"/>
            <a:pathLst>
              <a:path w="261620" h="530860">
                <a:moveTo>
                  <a:pt x="261620" y="516889"/>
                </a:moveTo>
                <a:lnTo>
                  <a:pt x="177800" y="516889"/>
                </a:lnTo>
                <a:lnTo>
                  <a:pt x="177800" y="459739"/>
                </a:lnTo>
                <a:lnTo>
                  <a:pt x="166370" y="476250"/>
                </a:lnTo>
                <a:lnTo>
                  <a:pt x="156210" y="491489"/>
                </a:lnTo>
                <a:lnTo>
                  <a:pt x="146050" y="502919"/>
                </a:lnTo>
                <a:lnTo>
                  <a:pt x="139700" y="509269"/>
                </a:lnTo>
                <a:lnTo>
                  <a:pt x="135890" y="514350"/>
                </a:lnTo>
                <a:lnTo>
                  <a:pt x="130810" y="518159"/>
                </a:lnTo>
                <a:lnTo>
                  <a:pt x="125730" y="521969"/>
                </a:lnTo>
                <a:lnTo>
                  <a:pt x="120650" y="524509"/>
                </a:lnTo>
                <a:lnTo>
                  <a:pt x="114300" y="527050"/>
                </a:lnTo>
                <a:lnTo>
                  <a:pt x="109220" y="528319"/>
                </a:lnTo>
                <a:lnTo>
                  <a:pt x="102870" y="530859"/>
                </a:lnTo>
                <a:lnTo>
                  <a:pt x="96520" y="530859"/>
                </a:lnTo>
                <a:lnTo>
                  <a:pt x="90170" y="530859"/>
                </a:lnTo>
                <a:lnTo>
                  <a:pt x="80010" y="530859"/>
                </a:lnTo>
                <a:lnTo>
                  <a:pt x="69850" y="528319"/>
                </a:lnTo>
                <a:lnTo>
                  <a:pt x="59690" y="524509"/>
                </a:lnTo>
                <a:lnTo>
                  <a:pt x="55880" y="521969"/>
                </a:lnTo>
                <a:lnTo>
                  <a:pt x="52070" y="519429"/>
                </a:lnTo>
                <a:lnTo>
                  <a:pt x="46990" y="516889"/>
                </a:lnTo>
                <a:lnTo>
                  <a:pt x="43180" y="511809"/>
                </a:lnTo>
                <a:lnTo>
                  <a:pt x="39370" y="509269"/>
                </a:lnTo>
                <a:lnTo>
                  <a:pt x="35560" y="504189"/>
                </a:lnTo>
                <a:lnTo>
                  <a:pt x="33020" y="499109"/>
                </a:lnTo>
                <a:lnTo>
                  <a:pt x="29210" y="494029"/>
                </a:lnTo>
                <a:lnTo>
                  <a:pt x="26670" y="487679"/>
                </a:lnTo>
                <a:lnTo>
                  <a:pt x="22860" y="482600"/>
                </a:lnTo>
                <a:lnTo>
                  <a:pt x="20320" y="476250"/>
                </a:lnTo>
                <a:lnTo>
                  <a:pt x="17780" y="469900"/>
                </a:lnTo>
                <a:lnTo>
                  <a:pt x="15240" y="462279"/>
                </a:lnTo>
                <a:lnTo>
                  <a:pt x="12700" y="454659"/>
                </a:lnTo>
                <a:lnTo>
                  <a:pt x="11430" y="447039"/>
                </a:lnTo>
                <a:lnTo>
                  <a:pt x="8890" y="439419"/>
                </a:lnTo>
                <a:lnTo>
                  <a:pt x="6350" y="421639"/>
                </a:lnTo>
                <a:lnTo>
                  <a:pt x="3810" y="402589"/>
                </a:lnTo>
                <a:lnTo>
                  <a:pt x="1270" y="382269"/>
                </a:lnTo>
                <a:lnTo>
                  <a:pt x="0" y="359409"/>
                </a:lnTo>
                <a:lnTo>
                  <a:pt x="0" y="336550"/>
                </a:lnTo>
                <a:lnTo>
                  <a:pt x="0" y="0"/>
                </a:lnTo>
                <a:lnTo>
                  <a:pt x="83820" y="0"/>
                </a:lnTo>
                <a:lnTo>
                  <a:pt x="83820" y="256539"/>
                </a:lnTo>
                <a:lnTo>
                  <a:pt x="83820" y="292100"/>
                </a:lnTo>
                <a:lnTo>
                  <a:pt x="83820" y="307339"/>
                </a:lnTo>
                <a:lnTo>
                  <a:pt x="85090" y="321309"/>
                </a:lnTo>
                <a:lnTo>
                  <a:pt x="85090" y="327659"/>
                </a:lnTo>
                <a:lnTo>
                  <a:pt x="86360" y="334009"/>
                </a:lnTo>
                <a:lnTo>
                  <a:pt x="86360" y="340359"/>
                </a:lnTo>
                <a:lnTo>
                  <a:pt x="87630" y="345439"/>
                </a:lnTo>
                <a:lnTo>
                  <a:pt x="87630" y="350519"/>
                </a:lnTo>
                <a:lnTo>
                  <a:pt x="88900" y="355600"/>
                </a:lnTo>
                <a:lnTo>
                  <a:pt x="90170" y="360679"/>
                </a:lnTo>
                <a:lnTo>
                  <a:pt x="91440" y="365759"/>
                </a:lnTo>
                <a:lnTo>
                  <a:pt x="91440" y="369569"/>
                </a:lnTo>
                <a:lnTo>
                  <a:pt x="93980" y="373379"/>
                </a:lnTo>
                <a:lnTo>
                  <a:pt x="95250" y="377189"/>
                </a:lnTo>
                <a:lnTo>
                  <a:pt x="96520" y="379729"/>
                </a:lnTo>
                <a:lnTo>
                  <a:pt x="97790" y="382269"/>
                </a:lnTo>
                <a:lnTo>
                  <a:pt x="100330" y="384809"/>
                </a:lnTo>
                <a:lnTo>
                  <a:pt x="101600" y="387350"/>
                </a:lnTo>
                <a:lnTo>
                  <a:pt x="104140" y="389889"/>
                </a:lnTo>
                <a:lnTo>
                  <a:pt x="106680" y="391159"/>
                </a:lnTo>
                <a:lnTo>
                  <a:pt x="109220" y="393700"/>
                </a:lnTo>
                <a:lnTo>
                  <a:pt x="111760" y="393700"/>
                </a:lnTo>
                <a:lnTo>
                  <a:pt x="115570" y="396239"/>
                </a:lnTo>
                <a:lnTo>
                  <a:pt x="118110" y="396239"/>
                </a:lnTo>
                <a:lnTo>
                  <a:pt x="121920" y="396239"/>
                </a:lnTo>
                <a:lnTo>
                  <a:pt x="125730" y="397509"/>
                </a:lnTo>
                <a:lnTo>
                  <a:pt x="129540" y="397509"/>
                </a:lnTo>
                <a:lnTo>
                  <a:pt x="132080" y="397509"/>
                </a:lnTo>
                <a:lnTo>
                  <a:pt x="134620" y="396239"/>
                </a:lnTo>
                <a:lnTo>
                  <a:pt x="137160" y="396239"/>
                </a:lnTo>
                <a:lnTo>
                  <a:pt x="140970" y="396239"/>
                </a:lnTo>
                <a:lnTo>
                  <a:pt x="143510" y="393700"/>
                </a:lnTo>
                <a:lnTo>
                  <a:pt x="146050" y="393700"/>
                </a:lnTo>
                <a:lnTo>
                  <a:pt x="152400" y="389889"/>
                </a:lnTo>
                <a:lnTo>
                  <a:pt x="156210" y="387350"/>
                </a:lnTo>
                <a:lnTo>
                  <a:pt x="158750" y="384809"/>
                </a:lnTo>
                <a:lnTo>
                  <a:pt x="162560" y="382269"/>
                </a:lnTo>
                <a:lnTo>
                  <a:pt x="166370" y="379729"/>
                </a:lnTo>
                <a:lnTo>
                  <a:pt x="168910" y="377189"/>
                </a:lnTo>
                <a:lnTo>
                  <a:pt x="171450" y="373379"/>
                </a:lnTo>
                <a:lnTo>
                  <a:pt x="175260" y="370839"/>
                </a:lnTo>
                <a:lnTo>
                  <a:pt x="177800" y="367029"/>
                </a:lnTo>
                <a:lnTo>
                  <a:pt x="177800" y="0"/>
                </a:lnTo>
                <a:lnTo>
                  <a:pt x="261620" y="0"/>
                </a:lnTo>
                <a:lnTo>
                  <a:pt x="261620" y="51688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8" name="object 1218"/>
          <p:cNvSpPr/>
          <p:nvPr/>
        </p:nvSpPr>
        <p:spPr>
          <a:xfrm>
            <a:off x="4911090" y="2851150"/>
            <a:ext cx="187960" cy="7620"/>
          </a:xfrm>
          <a:custGeom>
            <a:avLst/>
            <a:gdLst/>
            <a:ahLst/>
            <a:cxnLst/>
            <a:rect l="l" t="t" r="r" b="b"/>
            <a:pathLst>
              <a:path w="187960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87960" h="7619">
                <a:moveTo>
                  <a:pt x="187960" y="0"/>
                </a:moveTo>
                <a:lnTo>
                  <a:pt x="146050" y="0"/>
                </a:lnTo>
                <a:lnTo>
                  <a:pt x="140970" y="3810"/>
                </a:lnTo>
                <a:lnTo>
                  <a:pt x="137160" y="6350"/>
                </a:lnTo>
                <a:lnTo>
                  <a:pt x="133984" y="7620"/>
                </a:lnTo>
                <a:lnTo>
                  <a:pt x="187960" y="7620"/>
                </a:lnTo>
                <a:lnTo>
                  <a:pt x="187960" y="0"/>
                </a:lnTo>
                <a:close/>
              </a:path>
            </a:pathLst>
          </a:custGeom>
          <a:solidFill>
            <a:srgbClr val="FD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9" name="object 1219"/>
          <p:cNvSpPr/>
          <p:nvPr/>
        </p:nvSpPr>
        <p:spPr>
          <a:xfrm>
            <a:off x="4911090" y="2858770"/>
            <a:ext cx="187960" cy="7620"/>
          </a:xfrm>
          <a:custGeom>
            <a:avLst/>
            <a:gdLst/>
            <a:ahLst/>
            <a:cxnLst/>
            <a:rect l="l" t="t" r="r" b="b"/>
            <a:pathLst>
              <a:path w="187960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187960" h="7619">
                <a:moveTo>
                  <a:pt x="187960" y="0"/>
                </a:moveTo>
                <a:lnTo>
                  <a:pt x="133984" y="0"/>
                </a:lnTo>
                <a:lnTo>
                  <a:pt x="130810" y="1269"/>
                </a:lnTo>
                <a:lnTo>
                  <a:pt x="124460" y="7619"/>
                </a:lnTo>
                <a:lnTo>
                  <a:pt x="187960" y="7619"/>
                </a:lnTo>
                <a:lnTo>
                  <a:pt x="187960" y="0"/>
                </a:lnTo>
                <a:close/>
              </a:path>
            </a:pathLst>
          </a:custGeom>
          <a:solidFill>
            <a:srgbClr val="FCF9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0" name="object 1220"/>
          <p:cNvSpPr/>
          <p:nvPr/>
        </p:nvSpPr>
        <p:spPr>
          <a:xfrm>
            <a:off x="4911090" y="2866389"/>
            <a:ext cx="187960" cy="6350"/>
          </a:xfrm>
          <a:custGeom>
            <a:avLst/>
            <a:gdLst/>
            <a:ahLst/>
            <a:cxnLst/>
            <a:rect l="l" t="t" r="r" b="b"/>
            <a:pathLst>
              <a:path w="187960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187960" h="6350">
                <a:moveTo>
                  <a:pt x="187960" y="0"/>
                </a:moveTo>
                <a:lnTo>
                  <a:pt x="124460" y="0"/>
                </a:lnTo>
                <a:lnTo>
                  <a:pt x="120650" y="3810"/>
                </a:lnTo>
                <a:lnTo>
                  <a:pt x="118618" y="6350"/>
                </a:lnTo>
                <a:lnTo>
                  <a:pt x="187960" y="6350"/>
                </a:lnTo>
                <a:lnTo>
                  <a:pt x="187960" y="0"/>
                </a:lnTo>
                <a:close/>
              </a:path>
            </a:pathLst>
          </a:custGeom>
          <a:solidFill>
            <a:srgbClr val="FB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1" name="object 1221"/>
          <p:cNvSpPr/>
          <p:nvPr/>
        </p:nvSpPr>
        <p:spPr>
          <a:xfrm>
            <a:off x="4911090" y="2872739"/>
            <a:ext cx="187960" cy="7620"/>
          </a:xfrm>
          <a:custGeom>
            <a:avLst/>
            <a:gdLst/>
            <a:ahLst/>
            <a:cxnLst/>
            <a:rect l="l" t="t" r="r" b="b"/>
            <a:pathLst>
              <a:path w="187960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87960" h="7619">
                <a:moveTo>
                  <a:pt x="187960" y="0"/>
                </a:moveTo>
                <a:lnTo>
                  <a:pt x="118618" y="0"/>
                </a:lnTo>
                <a:lnTo>
                  <a:pt x="115570" y="3810"/>
                </a:lnTo>
                <a:lnTo>
                  <a:pt x="111760" y="7620"/>
                </a:lnTo>
                <a:lnTo>
                  <a:pt x="187960" y="7620"/>
                </a:lnTo>
                <a:lnTo>
                  <a:pt x="187960" y="0"/>
                </a:lnTo>
                <a:close/>
              </a:path>
            </a:pathLst>
          </a:custGeom>
          <a:solidFill>
            <a:srgbClr val="FAF4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2" name="object 1222"/>
          <p:cNvSpPr/>
          <p:nvPr/>
        </p:nvSpPr>
        <p:spPr>
          <a:xfrm>
            <a:off x="4911090" y="2880360"/>
            <a:ext cx="187960" cy="7620"/>
          </a:xfrm>
          <a:custGeom>
            <a:avLst/>
            <a:gdLst/>
            <a:ahLst/>
            <a:cxnLst/>
            <a:rect l="l" t="t" r="r" b="b"/>
            <a:pathLst>
              <a:path w="187960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187960" h="7619">
                <a:moveTo>
                  <a:pt x="187960" y="0"/>
                </a:moveTo>
                <a:lnTo>
                  <a:pt x="111760" y="0"/>
                </a:lnTo>
                <a:lnTo>
                  <a:pt x="109220" y="2539"/>
                </a:lnTo>
                <a:lnTo>
                  <a:pt x="106045" y="7619"/>
                </a:lnTo>
                <a:lnTo>
                  <a:pt x="187960" y="7619"/>
                </a:lnTo>
                <a:lnTo>
                  <a:pt x="187960" y="0"/>
                </a:lnTo>
                <a:close/>
              </a:path>
            </a:pathLst>
          </a:custGeom>
          <a:solidFill>
            <a:srgbClr val="F9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3" name="object 1223"/>
          <p:cNvSpPr/>
          <p:nvPr/>
        </p:nvSpPr>
        <p:spPr>
          <a:xfrm>
            <a:off x="4911090" y="2887979"/>
            <a:ext cx="187960" cy="6350"/>
          </a:xfrm>
          <a:custGeom>
            <a:avLst/>
            <a:gdLst/>
            <a:ahLst/>
            <a:cxnLst/>
            <a:rect l="l" t="t" r="r" b="b"/>
            <a:pathLst>
              <a:path w="187960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187960" h="6350">
                <a:moveTo>
                  <a:pt x="187960" y="0"/>
                </a:moveTo>
                <a:lnTo>
                  <a:pt x="106045" y="0"/>
                </a:lnTo>
                <a:lnTo>
                  <a:pt x="102870" y="5080"/>
                </a:lnTo>
                <a:lnTo>
                  <a:pt x="101962" y="6350"/>
                </a:lnTo>
                <a:lnTo>
                  <a:pt x="187960" y="6350"/>
                </a:lnTo>
                <a:lnTo>
                  <a:pt x="187960" y="0"/>
                </a:lnTo>
                <a:close/>
              </a:path>
            </a:pathLst>
          </a:custGeom>
          <a:solidFill>
            <a:srgbClr val="F8E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4" name="object 1224"/>
          <p:cNvSpPr/>
          <p:nvPr/>
        </p:nvSpPr>
        <p:spPr>
          <a:xfrm>
            <a:off x="4911090" y="2894329"/>
            <a:ext cx="187960" cy="7620"/>
          </a:xfrm>
          <a:custGeom>
            <a:avLst/>
            <a:gdLst/>
            <a:ahLst/>
            <a:cxnLst/>
            <a:rect l="l" t="t" r="r" b="b"/>
            <a:pathLst>
              <a:path w="187960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87960" h="7619">
                <a:moveTo>
                  <a:pt x="187960" y="0"/>
                </a:moveTo>
                <a:lnTo>
                  <a:pt x="101962" y="0"/>
                </a:lnTo>
                <a:lnTo>
                  <a:pt x="96520" y="7620"/>
                </a:lnTo>
                <a:lnTo>
                  <a:pt x="187960" y="7620"/>
                </a:lnTo>
                <a:lnTo>
                  <a:pt x="187960" y="0"/>
                </a:lnTo>
                <a:close/>
              </a:path>
            </a:pathLst>
          </a:custGeom>
          <a:solidFill>
            <a:srgbClr val="F7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5" name="object 1225"/>
          <p:cNvSpPr/>
          <p:nvPr/>
        </p:nvSpPr>
        <p:spPr>
          <a:xfrm>
            <a:off x="4911090" y="2901950"/>
            <a:ext cx="187960" cy="7620"/>
          </a:xfrm>
          <a:custGeom>
            <a:avLst/>
            <a:gdLst/>
            <a:ahLst/>
            <a:cxnLst/>
            <a:rect l="l" t="t" r="r" b="b"/>
            <a:pathLst>
              <a:path w="187960" h="7619">
                <a:moveTo>
                  <a:pt x="83820" y="0"/>
                </a:moveTo>
                <a:lnTo>
                  <a:pt x="0" y="0"/>
                </a:lnTo>
                <a:lnTo>
                  <a:pt x="0" y="7620"/>
                </a:lnTo>
                <a:lnTo>
                  <a:pt x="83820" y="7620"/>
                </a:lnTo>
                <a:lnTo>
                  <a:pt x="83820" y="0"/>
                </a:lnTo>
                <a:close/>
              </a:path>
              <a:path w="187960" h="7619">
                <a:moveTo>
                  <a:pt x="187960" y="0"/>
                </a:moveTo>
                <a:lnTo>
                  <a:pt x="96520" y="0"/>
                </a:lnTo>
                <a:lnTo>
                  <a:pt x="92037" y="7620"/>
                </a:lnTo>
                <a:lnTo>
                  <a:pt x="187960" y="7620"/>
                </a:lnTo>
                <a:lnTo>
                  <a:pt x="187960" y="0"/>
                </a:lnTo>
                <a:close/>
              </a:path>
            </a:pathLst>
          </a:custGeom>
          <a:solidFill>
            <a:srgbClr val="F6EA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6" name="object 1226"/>
          <p:cNvSpPr/>
          <p:nvPr/>
        </p:nvSpPr>
        <p:spPr>
          <a:xfrm>
            <a:off x="4911090" y="2909570"/>
            <a:ext cx="187960" cy="6350"/>
          </a:xfrm>
          <a:custGeom>
            <a:avLst/>
            <a:gdLst/>
            <a:ahLst/>
            <a:cxnLst/>
            <a:rect l="l" t="t" r="r" b="b"/>
            <a:pathLst>
              <a:path w="187960" h="6350">
                <a:moveTo>
                  <a:pt x="83820" y="0"/>
                </a:moveTo>
                <a:lnTo>
                  <a:pt x="0" y="0"/>
                </a:lnTo>
                <a:lnTo>
                  <a:pt x="0" y="6350"/>
                </a:lnTo>
                <a:lnTo>
                  <a:pt x="83820" y="6350"/>
                </a:lnTo>
                <a:lnTo>
                  <a:pt x="83820" y="0"/>
                </a:lnTo>
                <a:close/>
              </a:path>
              <a:path w="187960" h="6350">
                <a:moveTo>
                  <a:pt x="187960" y="0"/>
                </a:moveTo>
                <a:lnTo>
                  <a:pt x="92037" y="0"/>
                </a:lnTo>
                <a:lnTo>
                  <a:pt x="88302" y="6350"/>
                </a:lnTo>
                <a:lnTo>
                  <a:pt x="187960" y="6350"/>
                </a:lnTo>
                <a:lnTo>
                  <a:pt x="187960" y="0"/>
                </a:lnTo>
                <a:close/>
              </a:path>
            </a:pathLst>
          </a:custGeom>
          <a:solidFill>
            <a:srgbClr val="F6E7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7" name="object 1227"/>
          <p:cNvSpPr/>
          <p:nvPr/>
        </p:nvSpPr>
        <p:spPr>
          <a:xfrm>
            <a:off x="4911090" y="2915920"/>
            <a:ext cx="187960" cy="7620"/>
          </a:xfrm>
          <a:custGeom>
            <a:avLst/>
            <a:gdLst/>
            <a:ahLst/>
            <a:cxnLst/>
            <a:rect l="l" t="t" r="r" b="b"/>
            <a:pathLst>
              <a:path w="187960" h="7619">
                <a:moveTo>
                  <a:pt x="83820" y="0"/>
                </a:moveTo>
                <a:lnTo>
                  <a:pt x="0" y="0"/>
                </a:lnTo>
                <a:lnTo>
                  <a:pt x="0" y="7619"/>
                </a:lnTo>
                <a:lnTo>
                  <a:pt x="83820" y="7619"/>
                </a:lnTo>
                <a:lnTo>
                  <a:pt x="83820" y="0"/>
                </a:lnTo>
                <a:close/>
              </a:path>
              <a:path w="187960" h="7619">
                <a:moveTo>
                  <a:pt x="187960" y="0"/>
                </a:moveTo>
                <a:lnTo>
                  <a:pt x="88302" y="0"/>
                </a:lnTo>
                <a:lnTo>
                  <a:pt x="83820" y="7619"/>
                </a:lnTo>
                <a:lnTo>
                  <a:pt x="187960" y="7619"/>
                </a:lnTo>
                <a:lnTo>
                  <a:pt x="187960" y="0"/>
                </a:lnTo>
                <a:close/>
              </a:path>
            </a:pathLst>
          </a:custGeom>
          <a:solidFill>
            <a:srgbClr val="F5E5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8" name="object 1228"/>
          <p:cNvSpPr/>
          <p:nvPr/>
        </p:nvSpPr>
        <p:spPr>
          <a:xfrm>
            <a:off x="4911090" y="2927350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7620">
            <a:solidFill>
              <a:srgbClr val="F4E2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9" name="object 1229"/>
          <p:cNvSpPr/>
          <p:nvPr/>
        </p:nvSpPr>
        <p:spPr>
          <a:xfrm>
            <a:off x="4911090" y="2934335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6350">
            <a:solidFill>
              <a:srgbClr val="F3E0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0" name="object 1230"/>
          <p:cNvSpPr/>
          <p:nvPr/>
        </p:nvSpPr>
        <p:spPr>
          <a:xfrm>
            <a:off x="4911090" y="2941320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7619">
            <a:solidFill>
              <a:srgbClr val="F2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1" name="object 1231"/>
          <p:cNvSpPr/>
          <p:nvPr/>
        </p:nvSpPr>
        <p:spPr>
          <a:xfrm>
            <a:off x="4911090" y="2948939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7620">
            <a:solidFill>
              <a:srgbClr val="F1DB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2" name="object 1232"/>
          <p:cNvSpPr/>
          <p:nvPr/>
        </p:nvSpPr>
        <p:spPr>
          <a:xfrm>
            <a:off x="4911090" y="2955925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6350">
            <a:solidFill>
              <a:srgbClr val="F0D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3" name="object 1233"/>
          <p:cNvSpPr/>
          <p:nvPr/>
        </p:nvSpPr>
        <p:spPr>
          <a:xfrm>
            <a:off x="4911090" y="2962910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7620">
            <a:solidFill>
              <a:srgbClr val="EFD6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4" name="object 1234"/>
          <p:cNvSpPr/>
          <p:nvPr/>
        </p:nvSpPr>
        <p:spPr>
          <a:xfrm>
            <a:off x="4911090" y="2970529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7619">
            <a:solidFill>
              <a:srgbClr val="EE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5" name="object 1235"/>
          <p:cNvSpPr/>
          <p:nvPr/>
        </p:nvSpPr>
        <p:spPr>
          <a:xfrm>
            <a:off x="4911090" y="2978150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7620">
            <a:solidFill>
              <a:srgbClr val="EED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6" name="object 1236"/>
          <p:cNvSpPr/>
          <p:nvPr/>
        </p:nvSpPr>
        <p:spPr>
          <a:xfrm>
            <a:off x="4911090" y="2985135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6350">
            <a:solidFill>
              <a:srgbClr val="EDCF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7" name="object 1237"/>
          <p:cNvSpPr/>
          <p:nvPr/>
        </p:nvSpPr>
        <p:spPr>
          <a:xfrm>
            <a:off x="4911090" y="2992120"/>
            <a:ext cx="187960" cy="0"/>
          </a:xfrm>
          <a:custGeom>
            <a:avLst/>
            <a:gdLst/>
            <a:ahLst/>
            <a:cxnLst/>
            <a:rect l="l" t="t" r="r" b="b"/>
            <a:pathLst>
              <a:path w="187960">
                <a:moveTo>
                  <a:pt x="0" y="0"/>
                </a:moveTo>
                <a:lnTo>
                  <a:pt x="187960" y="0"/>
                </a:lnTo>
              </a:path>
            </a:pathLst>
          </a:custGeom>
          <a:ln w="7619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8" name="object 1238"/>
          <p:cNvSpPr/>
          <p:nvPr/>
        </p:nvSpPr>
        <p:spPr>
          <a:xfrm>
            <a:off x="4911090" y="2995929"/>
            <a:ext cx="187960" cy="7620"/>
          </a:xfrm>
          <a:custGeom>
            <a:avLst/>
            <a:gdLst/>
            <a:ahLst/>
            <a:cxnLst/>
            <a:rect l="l" t="t" r="r" b="b"/>
            <a:pathLst>
              <a:path w="187960" h="7619">
                <a:moveTo>
                  <a:pt x="187960" y="0"/>
                </a:moveTo>
                <a:lnTo>
                  <a:pt x="0" y="0"/>
                </a:lnTo>
                <a:lnTo>
                  <a:pt x="0" y="7620"/>
                </a:lnTo>
                <a:lnTo>
                  <a:pt x="109220" y="7620"/>
                </a:lnTo>
                <a:lnTo>
                  <a:pt x="113030" y="6350"/>
                </a:lnTo>
                <a:lnTo>
                  <a:pt x="119380" y="5080"/>
                </a:lnTo>
                <a:lnTo>
                  <a:pt x="127000" y="1270"/>
                </a:lnTo>
                <a:lnTo>
                  <a:pt x="187960" y="1270"/>
                </a:lnTo>
                <a:lnTo>
                  <a:pt x="187960" y="0"/>
                </a:lnTo>
                <a:close/>
              </a:path>
              <a:path w="187960" h="7619">
                <a:moveTo>
                  <a:pt x="187960" y="1270"/>
                </a:moveTo>
                <a:lnTo>
                  <a:pt x="152400" y="1270"/>
                </a:lnTo>
                <a:lnTo>
                  <a:pt x="163830" y="3810"/>
                </a:lnTo>
                <a:lnTo>
                  <a:pt x="173989" y="6350"/>
                </a:lnTo>
                <a:lnTo>
                  <a:pt x="176530" y="7620"/>
                </a:lnTo>
                <a:lnTo>
                  <a:pt x="187960" y="7620"/>
                </a:lnTo>
                <a:lnTo>
                  <a:pt x="187960" y="1270"/>
                </a:lnTo>
                <a:close/>
              </a:path>
            </a:pathLst>
          </a:custGeom>
          <a:solidFill>
            <a:srgbClr val="EB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9" name="object 1239"/>
          <p:cNvSpPr/>
          <p:nvPr/>
        </p:nvSpPr>
        <p:spPr>
          <a:xfrm>
            <a:off x="4911090" y="3003550"/>
            <a:ext cx="187960" cy="6350"/>
          </a:xfrm>
          <a:custGeom>
            <a:avLst/>
            <a:gdLst/>
            <a:ahLst/>
            <a:cxnLst/>
            <a:rect l="l" t="t" r="r" b="b"/>
            <a:pathLst>
              <a:path w="187960" h="6350">
                <a:moveTo>
                  <a:pt x="109220" y="0"/>
                </a:moveTo>
                <a:lnTo>
                  <a:pt x="0" y="0"/>
                </a:lnTo>
                <a:lnTo>
                  <a:pt x="0" y="6350"/>
                </a:lnTo>
                <a:lnTo>
                  <a:pt x="96519" y="6350"/>
                </a:lnTo>
                <a:lnTo>
                  <a:pt x="97789" y="5079"/>
                </a:lnTo>
                <a:lnTo>
                  <a:pt x="105410" y="1270"/>
                </a:lnTo>
                <a:lnTo>
                  <a:pt x="109220" y="0"/>
                </a:lnTo>
                <a:close/>
              </a:path>
              <a:path w="187960" h="6350">
                <a:moveTo>
                  <a:pt x="187960" y="0"/>
                </a:moveTo>
                <a:lnTo>
                  <a:pt x="177800" y="0"/>
                </a:lnTo>
                <a:lnTo>
                  <a:pt x="179070" y="1270"/>
                </a:lnTo>
                <a:lnTo>
                  <a:pt x="181610" y="2539"/>
                </a:lnTo>
                <a:lnTo>
                  <a:pt x="187960" y="2539"/>
                </a:lnTo>
                <a:lnTo>
                  <a:pt x="187960" y="0"/>
                </a:lnTo>
                <a:close/>
              </a:path>
            </a:pathLst>
          </a:custGeom>
          <a:solidFill>
            <a:srgbClr val="EAC7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0" name="object 1240"/>
          <p:cNvSpPr/>
          <p:nvPr/>
        </p:nvSpPr>
        <p:spPr>
          <a:xfrm>
            <a:off x="4911090" y="3013710"/>
            <a:ext cx="96520" cy="0"/>
          </a:xfrm>
          <a:custGeom>
            <a:avLst/>
            <a:gdLst/>
            <a:ahLst/>
            <a:cxnLst/>
            <a:rect l="l" t="t" r="r" b="b"/>
            <a:pathLst>
              <a:path w="96520">
                <a:moveTo>
                  <a:pt x="0" y="0"/>
                </a:moveTo>
                <a:lnTo>
                  <a:pt x="96519" y="0"/>
                </a:lnTo>
              </a:path>
            </a:pathLst>
          </a:custGeom>
          <a:ln w="7620">
            <a:solidFill>
              <a:srgbClr val="E9C5C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1" name="object 1241"/>
          <p:cNvSpPr/>
          <p:nvPr/>
        </p:nvSpPr>
        <p:spPr>
          <a:xfrm>
            <a:off x="4911090" y="3021329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042" y="0"/>
                </a:lnTo>
              </a:path>
            </a:pathLst>
          </a:custGeom>
          <a:ln w="7619">
            <a:solidFill>
              <a:srgbClr val="E8C2C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2" name="object 1242"/>
          <p:cNvSpPr/>
          <p:nvPr/>
        </p:nvSpPr>
        <p:spPr>
          <a:xfrm>
            <a:off x="4911090" y="30283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7C0B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3" name="object 1243"/>
          <p:cNvSpPr/>
          <p:nvPr/>
        </p:nvSpPr>
        <p:spPr>
          <a:xfrm>
            <a:off x="4911090" y="30353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6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4" name="object 1244"/>
          <p:cNvSpPr/>
          <p:nvPr/>
        </p:nvSpPr>
        <p:spPr>
          <a:xfrm>
            <a:off x="4911090" y="30429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5" name="object 1245"/>
          <p:cNvSpPr/>
          <p:nvPr/>
        </p:nvSpPr>
        <p:spPr>
          <a:xfrm>
            <a:off x="4911090" y="304990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5B8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6" name="object 1246"/>
          <p:cNvSpPr/>
          <p:nvPr/>
        </p:nvSpPr>
        <p:spPr>
          <a:xfrm>
            <a:off x="4911090" y="30568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4B6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7" name="object 1247"/>
          <p:cNvSpPr/>
          <p:nvPr/>
        </p:nvSpPr>
        <p:spPr>
          <a:xfrm>
            <a:off x="4911090" y="30645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3B4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8" name="object 1248"/>
          <p:cNvSpPr/>
          <p:nvPr/>
        </p:nvSpPr>
        <p:spPr>
          <a:xfrm>
            <a:off x="4911090" y="307149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9" name="object 1249"/>
          <p:cNvSpPr/>
          <p:nvPr/>
        </p:nvSpPr>
        <p:spPr>
          <a:xfrm>
            <a:off x="4911090" y="30784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1AF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0" name="object 1250"/>
          <p:cNvSpPr/>
          <p:nvPr/>
        </p:nvSpPr>
        <p:spPr>
          <a:xfrm>
            <a:off x="4911090" y="30861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0ACA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1" name="object 1251"/>
          <p:cNvSpPr/>
          <p:nvPr/>
        </p:nvSpPr>
        <p:spPr>
          <a:xfrm>
            <a:off x="4911090" y="309308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2" name="object 1252"/>
          <p:cNvSpPr/>
          <p:nvPr/>
        </p:nvSpPr>
        <p:spPr>
          <a:xfrm>
            <a:off x="4911090" y="31000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3" name="object 1253"/>
          <p:cNvSpPr/>
          <p:nvPr/>
        </p:nvSpPr>
        <p:spPr>
          <a:xfrm>
            <a:off x="4911090" y="31076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EA5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4" name="object 1254"/>
          <p:cNvSpPr/>
          <p:nvPr/>
        </p:nvSpPr>
        <p:spPr>
          <a:xfrm>
            <a:off x="4911090" y="31153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DA2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5" name="object 1255"/>
          <p:cNvSpPr/>
          <p:nvPr/>
        </p:nvSpPr>
        <p:spPr>
          <a:xfrm>
            <a:off x="4911090" y="312229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CA09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6" name="object 1256"/>
          <p:cNvSpPr/>
          <p:nvPr/>
        </p:nvSpPr>
        <p:spPr>
          <a:xfrm>
            <a:off x="4911090" y="31292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B9D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7" name="object 1257"/>
          <p:cNvSpPr/>
          <p:nvPr/>
        </p:nvSpPr>
        <p:spPr>
          <a:xfrm>
            <a:off x="4911090" y="31369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8" name="object 1258"/>
          <p:cNvSpPr/>
          <p:nvPr/>
        </p:nvSpPr>
        <p:spPr>
          <a:xfrm>
            <a:off x="4911090" y="314388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9" name="object 1259"/>
          <p:cNvSpPr/>
          <p:nvPr/>
        </p:nvSpPr>
        <p:spPr>
          <a:xfrm>
            <a:off x="4911090" y="31508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896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0" name="object 1260"/>
          <p:cNvSpPr/>
          <p:nvPr/>
        </p:nvSpPr>
        <p:spPr>
          <a:xfrm>
            <a:off x="4911090" y="31584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794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1" name="object 1261"/>
          <p:cNvSpPr/>
          <p:nvPr/>
        </p:nvSpPr>
        <p:spPr>
          <a:xfrm>
            <a:off x="4911090" y="316547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691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2" name="object 1262"/>
          <p:cNvSpPr/>
          <p:nvPr/>
        </p:nvSpPr>
        <p:spPr>
          <a:xfrm>
            <a:off x="4911090" y="31724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3" name="object 1263"/>
          <p:cNvSpPr/>
          <p:nvPr/>
        </p:nvSpPr>
        <p:spPr>
          <a:xfrm>
            <a:off x="4911090" y="31800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58C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4" name="object 1264"/>
          <p:cNvSpPr/>
          <p:nvPr/>
        </p:nvSpPr>
        <p:spPr>
          <a:xfrm>
            <a:off x="4911090" y="31870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48A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5" name="object 1265"/>
          <p:cNvSpPr/>
          <p:nvPr/>
        </p:nvSpPr>
        <p:spPr>
          <a:xfrm>
            <a:off x="4911090" y="31940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3878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6" name="object 1266"/>
          <p:cNvSpPr/>
          <p:nvPr/>
        </p:nvSpPr>
        <p:spPr>
          <a:xfrm>
            <a:off x="4911090" y="32016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285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7" name="object 1267"/>
          <p:cNvSpPr/>
          <p:nvPr/>
        </p:nvSpPr>
        <p:spPr>
          <a:xfrm>
            <a:off x="4911090" y="32086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8" name="object 1268"/>
          <p:cNvSpPr/>
          <p:nvPr/>
        </p:nvSpPr>
        <p:spPr>
          <a:xfrm>
            <a:off x="4911090" y="32156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080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9" name="object 1269"/>
          <p:cNvSpPr/>
          <p:nvPr/>
        </p:nvSpPr>
        <p:spPr>
          <a:xfrm>
            <a:off x="4911090" y="32232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F7D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0" name="object 1270"/>
          <p:cNvSpPr/>
          <p:nvPr/>
        </p:nvSpPr>
        <p:spPr>
          <a:xfrm>
            <a:off x="4911090" y="32308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E7B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1" name="object 1271"/>
          <p:cNvSpPr/>
          <p:nvPr/>
        </p:nvSpPr>
        <p:spPr>
          <a:xfrm>
            <a:off x="4911090" y="32378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E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2" name="object 1272"/>
          <p:cNvSpPr/>
          <p:nvPr/>
        </p:nvSpPr>
        <p:spPr>
          <a:xfrm>
            <a:off x="4911090" y="32448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D76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3" name="object 1273"/>
          <p:cNvSpPr/>
          <p:nvPr/>
        </p:nvSpPr>
        <p:spPr>
          <a:xfrm>
            <a:off x="4911090" y="32524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4" name="object 1274"/>
          <p:cNvSpPr/>
          <p:nvPr/>
        </p:nvSpPr>
        <p:spPr>
          <a:xfrm>
            <a:off x="4911090" y="32594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C71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5" name="object 1275"/>
          <p:cNvSpPr/>
          <p:nvPr/>
        </p:nvSpPr>
        <p:spPr>
          <a:xfrm>
            <a:off x="4911090" y="326644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A6F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6" name="object 1276"/>
          <p:cNvSpPr/>
          <p:nvPr/>
        </p:nvSpPr>
        <p:spPr>
          <a:xfrm>
            <a:off x="4911090" y="327405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96C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7" name="object 1277"/>
          <p:cNvSpPr/>
          <p:nvPr/>
        </p:nvSpPr>
        <p:spPr>
          <a:xfrm>
            <a:off x="4911090" y="328104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86A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8" name="object 1278"/>
          <p:cNvSpPr/>
          <p:nvPr/>
        </p:nvSpPr>
        <p:spPr>
          <a:xfrm>
            <a:off x="4911090" y="32880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9" name="object 1279"/>
          <p:cNvSpPr/>
          <p:nvPr/>
        </p:nvSpPr>
        <p:spPr>
          <a:xfrm>
            <a:off x="4911090" y="32956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666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0" name="object 1280"/>
          <p:cNvSpPr/>
          <p:nvPr/>
        </p:nvSpPr>
        <p:spPr>
          <a:xfrm>
            <a:off x="4911090" y="330263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662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1" name="object 1281"/>
          <p:cNvSpPr/>
          <p:nvPr/>
        </p:nvSpPr>
        <p:spPr>
          <a:xfrm>
            <a:off x="4911090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2" name="object 1282"/>
          <p:cNvSpPr/>
          <p:nvPr/>
        </p:nvSpPr>
        <p:spPr>
          <a:xfrm>
            <a:off x="4911090" y="331724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45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3" name="object 1283"/>
          <p:cNvSpPr/>
          <p:nvPr/>
        </p:nvSpPr>
        <p:spPr>
          <a:xfrm>
            <a:off x="4911090" y="332422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4" name="object 1284"/>
          <p:cNvSpPr/>
          <p:nvPr/>
        </p:nvSpPr>
        <p:spPr>
          <a:xfrm>
            <a:off x="4911090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258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5" name="object 1285"/>
          <p:cNvSpPr/>
          <p:nvPr/>
        </p:nvSpPr>
        <p:spPr>
          <a:xfrm>
            <a:off x="4911090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6" name="object 1286"/>
          <p:cNvSpPr/>
          <p:nvPr/>
        </p:nvSpPr>
        <p:spPr>
          <a:xfrm>
            <a:off x="4911090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C053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7" name="object 1287"/>
          <p:cNvSpPr/>
          <p:nvPr/>
        </p:nvSpPr>
        <p:spPr>
          <a:xfrm>
            <a:off x="4911090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8" name="object 1288"/>
          <p:cNvSpPr/>
          <p:nvPr/>
        </p:nvSpPr>
        <p:spPr>
          <a:xfrm>
            <a:off x="4911090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9" name="object 1289"/>
          <p:cNvSpPr/>
          <p:nvPr/>
        </p:nvSpPr>
        <p:spPr>
          <a:xfrm>
            <a:off x="4911090" y="2844800"/>
            <a:ext cx="189230" cy="518159"/>
          </a:xfrm>
          <a:custGeom>
            <a:avLst/>
            <a:gdLst/>
            <a:ahLst/>
            <a:cxnLst/>
            <a:rect l="l" t="t" r="r" b="b"/>
            <a:pathLst>
              <a:path w="189229" h="518160">
                <a:moveTo>
                  <a:pt x="189230" y="160020"/>
                </a:moveTo>
                <a:lnTo>
                  <a:pt x="181610" y="160020"/>
                </a:lnTo>
                <a:lnTo>
                  <a:pt x="180339" y="160020"/>
                </a:lnTo>
                <a:lnTo>
                  <a:pt x="179070" y="158750"/>
                </a:lnTo>
                <a:lnTo>
                  <a:pt x="176530" y="157479"/>
                </a:lnTo>
                <a:lnTo>
                  <a:pt x="175260" y="157479"/>
                </a:lnTo>
                <a:lnTo>
                  <a:pt x="170180" y="154939"/>
                </a:lnTo>
                <a:lnTo>
                  <a:pt x="165100" y="154939"/>
                </a:lnTo>
                <a:lnTo>
                  <a:pt x="153670" y="152400"/>
                </a:lnTo>
                <a:lnTo>
                  <a:pt x="148589" y="152400"/>
                </a:lnTo>
                <a:lnTo>
                  <a:pt x="144780" y="152400"/>
                </a:lnTo>
                <a:lnTo>
                  <a:pt x="135889" y="152400"/>
                </a:lnTo>
                <a:lnTo>
                  <a:pt x="128270" y="153670"/>
                </a:lnTo>
                <a:lnTo>
                  <a:pt x="91439" y="167639"/>
                </a:lnTo>
                <a:lnTo>
                  <a:pt x="83820" y="172720"/>
                </a:lnTo>
                <a:lnTo>
                  <a:pt x="83820" y="518160"/>
                </a:lnTo>
                <a:lnTo>
                  <a:pt x="0" y="518160"/>
                </a:lnTo>
                <a:lnTo>
                  <a:pt x="0" y="1270"/>
                </a:lnTo>
                <a:lnTo>
                  <a:pt x="83820" y="1270"/>
                </a:lnTo>
                <a:lnTo>
                  <a:pt x="83820" y="77470"/>
                </a:lnTo>
                <a:lnTo>
                  <a:pt x="97789" y="55879"/>
                </a:lnTo>
                <a:lnTo>
                  <a:pt x="104139" y="46989"/>
                </a:lnTo>
                <a:lnTo>
                  <a:pt x="109220" y="39370"/>
                </a:lnTo>
                <a:lnTo>
                  <a:pt x="115570" y="31750"/>
                </a:lnTo>
                <a:lnTo>
                  <a:pt x="121920" y="24129"/>
                </a:lnTo>
                <a:lnTo>
                  <a:pt x="127000" y="20320"/>
                </a:lnTo>
                <a:lnTo>
                  <a:pt x="132080" y="15239"/>
                </a:lnTo>
                <a:lnTo>
                  <a:pt x="137160" y="11429"/>
                </a:lnTo>
                <a:lnTo>
                  <a:pt x="142239" y="8889"/>
                </a:lnTo>
                <a:lnTo>
                  <a:pt x="147320" y="5079"/>
                </a:lnTo>
                <a:lnTo>
                  <a:pt x="151130" y="3810"/>
                </a:lnTo>
                <a:lnTo>
                  <a:pt x="156210" y="1270"/>
                </a:lnTo>
                <a:lnTo>
                  <a:pt x="160020" y="1270"/>
                </a:lnTo>
                <a:lnTo>
                  <a:pt x="165100" y="0"/>
                </a:lnTo>
                <a:lnTo>
                  <a:pt x="168910" y="0"/>
                </a:lnTo>
                <a:lnTo>
                  <a:pt x="179070" y="1270"/>
                </a:lnTo>
                <a:lnTo>
                  <a:pt x="184150" y="1270"/>
                </a:lnTo>
                <a:lnTo>
                  <a:pt x="186689" y="1270"/>
                </a:lnTo>
                <a:lnTo>
                  <a:pt x="189230" y="1270"/>
                </a:lnTo>
                <a:lnTo>
                  <a:pt x="189230" y="1600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0" name="object 1290"/>
          <p:cNvSpPr/>
          <p:nvPr/>
        </p:nvSpPr>
        <p:spPr>
          <a:xfrm>
            <a:off x="5399992" y="2688589"/>
            <a:ext cx="108585" cy="0"/>
          </a:xfrm>
          <a:custGeom>
            <a:avLst/>
            <a:gdLst/>
            <a:ahLst/>
            <a:cxnLst/>
            <a:rect l="l" t="t" r="r" b="b"/>
            <a:pathLst>
              <a:path w="108585">
                <a:moveTo>
                  <a:pt x="0" y="0"/>
                </a:moveTo>
                <a:lnTo>
                  <a:pt x="108069" y="0"/>
                </a:lnTo>
              </a:path>
            </a:pathLst>
          </a:custGeom>
          <a:ln w="762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1" name="object 1291"/>
          <p:cNvSpPr/>
          <p:nvPr/>
        </p:nvSpPr>
        <p:spPr>
          <a:xfrm>
            <a:off x="5398816" y="2695575"/>
            <a:ext cx="110489" cy="0"/>
          </a:xfrm>
          <a:custGeom>
            <a:avLst/>
            <a:gdLst/>
            <a:ahLst/>
            <a:cxnLst/>
            <a:rect l="l" t="t" r="r" b="b"/>
            <a:pathLst>
              <a:path w="110489">
                <a:moveTo>
                  <a:pt x="0" y="0"/>
                </a:moveTo>
                <a:lnTo>
                  <a:pt x="110433" y="0"/>
                </a:lnTo>
              </a:path>
            </a:pathLst>
          </a:custGeom>
          <a:ln w="6350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2" name="object 1292"/>
          <p:cNvSpPr/>
          <p:nvPr/>
        </p:nvSpPr>
        <p:spPr>
          <a:xfrm>
            <a:off x="5397405" y="2702560"/>
            <a:ext cx="113664" cy="0"/>
          </a:xfrm>
          <a:custGeom>
            <a:avLst/>
            <a:gdLst/>
            <a:ahLst/>
            <a:cxnLst/>
            <a:rect l="l" t="t" r="r" b="b"/>
            <a:pathLst>
              <a:path w="113664">
                <a:moveTo>
                  <a:pt x="0" y="0"/>
                </a:moveTo>
                <a:lnTo>
                  <a:pt x="113269" y="0"/>
                </a:lnTo>
              </a:path>
            </a:pathLst>
          </a:custGeom>
          <a:ln w="7620">
            <a:solidFill>
              <a:srgbClr val="FB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3" name="object 1293"/>
          <p:cNvSpPr/>
          <p:nvPr/>
        </p:nvSpPr>
        <p:spPr>
          <a:xfrm>
            <a:off x="5395994" y="2710179"/>
            <a:ext cx="116205" cy="0"/>
          </a:xfrm>
          <a:custGeom>
            <a:avLst/>
            <a:gdLst/>
            <a:ahLst/>
            <a:cxnLst/>
            <a:rect l="l" t="t" r="r" b="b"/>
            <a:pathLst>
              <a:path w="116204">
                <a:moveTo>
                  <a:pt x="0" y="0"/>
                </a:moveTo>
                <a:lnTo>
                  <a:pt x="116106" y="0"/>
                </a:lnTo>
              </a:path>
            </a:pathLst>
          </a:custGeom>
          <a:ln w="7619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4" name="object 1294"/>
          <p:cNvSpPr/>
          <p:nvPr/>
        </p:nvSpPr>
        <p:spPr>
          <a:xfrm>
            <a:off x="5394818" y="2717164"/>
            <a:ext cx="118745" cy="0"/>
          </a:xfrm>
          <a:custGeom>
            <a:avLst/>
            <a:gdLst/>
            <a:ahLst/>
            <a:cxnLst/>
            <a:rect l="l" t="t" r="r" b="b"/>
            <a:pathLst>
              <a:path w="118745">
                <a:moveTo>
                  <a:pt x="0" y="0"/>
                </a:moveTo>
                <a:lnTo>
                  <a:pt x="118469" y="0"/>
                </a:lnTo>
              </a:path>
            </a:pathLst>
          </a:custGeom>
          <a:ln w="6350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5" name="object 1295"/>
          <p:cNvSpPr/>
          <p:nvPr/>
        </p:nvSpPr>
        <p:spPr>
          <a:xfrm>
            <a:off x="5393407" y="2724150"/>
            <a:ext cx="121920" cy="0"/>
          </a:xfrm>
          <a:custGeom>
            <a:avLst/>
            <a:gdLst/>
            <a:ahLst/>
            <a:cxnLst/>
            <a:rect l="l" t="t" r="r" b="b"/>
            <a:pathLst>
              <a:path w="121920">
                <a:moveTo>
                  <a:pt x="0" y="0"/>
                </a:moveTo>
                <a:lnTo>
                  <a:pt x="121306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6" name="object 1296"/>
          <p:cNvSpPr/>
          <p:nvPr/>
        </p:nvSpPr>
        <p:spPr>
          <a:xfrm>
            <a:off x="5391996" y="2731770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142" y="0"/>
                </a:lnTo>
              </a:path>
            </a:pathLst>
          </a:custGeom>
          <a:ln w="7619">
            <a:solidFill>
              <a:srgbClr val="F9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7" name="object 1297"/>
          <p:cNvSpPr/>
          <p:nvPr/>
        </p:nvSpPr>
        <p:spPr>
          <a:xfrm>
            <a:off x="5390820" y="2738754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6506" y="0"/>
                </a:lnTo>
              </a:path>
            </a:pathLst>
          </a:custGeom>
          <a:ln w="6350">
            <a:solidFill>
              <a:srgbClr val="F8EF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8" name="object 1298"/>
          <p:cNvSpPr/>
          <p:nvPr/>
        </p:nvSpPr>
        <p:spPr>
          <a:xfrm>
            <a:off x="5389409" y="2745739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>
                <a:moveTo>
                  <a:pt x="0" y="0"/>
                </a:moveTo>
                <a:lnTo>
                  <a:pt x="129342" y="0"/>
                </a:lnTo>
              </a:path>
            </a:pathLst>
          </a:custGeom>
          <a:ln w="7620">
            <a:solidFill>
              <a:srgbClr val="F7ED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9" name="object 1299"/>
          <p:cNvSpPr/>
          <p:nvPr/>
        </p:nvSpPr>
        <p:spPr>
          <a:xfrm>
            <a:off x="5387998" y="2753360"/>
            <a:ext cx="132715" cy="0"/>
          </a:xfrm>
          <a:custGeom>
            <a:avLst/>
            <a:gdLst/>
            <a:ahLst/>
            <a:cxnLst/>
            <a:rect l="l" t="t" r="r" b="b"/>
            <a:pathLst>
              <a:path w="132714">
                <a:moveTo>
                  <a:pt x="0" y="0"/>
                </a:moveTo>
                <a:lnTo>
                  <a:pt x="132178" y="0"/>
                </a:lnTo>
              </a:path>
            </a:pathLst>
          </a:custGeom>
          <a:ln w="7620">
            <a:solidFill>
              <a:srgbClr val="F7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0" name="object 1300"/>
          <p:cNvSpPr/>
          <p:nvPr/>
        </p:nvSpPr>
        <p:spPr>
          <a:xfrm>
            <a:off x="5386822" y="2760345"/>
            <a:ext cx="134620" cy="0"/>
          </a:xfrm>
          <a:custGeom>
            <a:avLst/>
            <a:gdLst/>
            <a:ahLst/>
            <a:cxnLst/>
            <a:rect l="l" t="t" r="r" b="b"/>
            <a:pathLst>
              <a:path w="134620">
                <a:moveTo>
                  <a:pt x="0" y="0"/>
                </a:moveTo>
                <a:lnTo>
                  <a:pt x="134542" y="0"/>
                </a:lnTo>
              </a:path>
            </a:pathLst>
          </a:custGeom>
          <a:ln w="6350">
            <a:solidFill>
              <a:srgbClr val="F6E9E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1" name="object 1301"/>
          <p:cNvSpPr/>
          <p:nvPr/>
        </p:nvSpPr>
        <p:spPr>
          <a:xfrm>
            <a:off x="5385411" y="2767329"/>
            <a:ext cx="137795" cy="0"/>
          </a:xfrm>
          <a:custGeom>
            <a:avLst/>
            <a:gdLst/>
            <a:ahLst/>
            <a:cxnLst/>
            <a:rect l="l" t="t" r="r" b="b"/>
            <a:pathLst>
              <a:path w="137795">
                <a:moveTo>
                  <a:pt x="0" y="0"/>
                </a:moveTo>
                <a:lnTo>
                  <a:pt x="137378" y="0"/>
                </a:lnTo>
              </a:path>
            </a:pathLst>
          </a:custGeom>
          <a:ln w="7619">
            <a:solidFill>
              <a:srgbClr val="F5E7E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2" name="object 1302"/>
          <p:cNvSpPr/>
          <p:nvPr/>
        </p:nvSpPr>
        <p:spPr>
          <a:xfrm>
            <a:off x="5384000" y="2774950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15" y="0"/>
                </a:lnTo>
              </a:path>
            </a:pathLst>
          </a:custGeom>
          <a:ln w="7620">
            <a:solidFill>
              <a:srgbClr val="F5E5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3" name="object 1303"/>
          <p:cNvSpPr/>
          <p:nvPr/>
        </p:nvSpPr>
        <p:spPr>
          <a:xfrm>
            <a:off x="5382589" y="2782570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>
                <a:moveTo>
                  <a:pt x="0" y="0"/>
                </a:moveTo>
                <a:lnTo>
                  <a:pt x="143051" y="0"/>
                </a:lnTo>
              </a:path>
            </a:pathLst>
          </a:custGeom>
          <a:ln w="7619">
            <a:solidFill>
              <a:srgbClr val="F4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4" name="object 1304"/>
          <p:cNvSpPr/>
          <p:nvPr/>
        </p:nvSpPr>
        <p:spPr>
          <a:xfrm>
            <a:off x="5381413" y="2789554"/>
            <a:ext cx="145415" cy="0"/>
          </a:xfrm>
          <a:custGeom>
            <a:avLst/>
            <a:gdLst/>
            <a:ahLst/>
            <a:cxnLst/>
            <a:rect l="l" t="t" r="r" b="b"/>
            <a:pathLst>
              <a:path w="145414">
                <a:moveTo>
                  <a:pt x="0" y="0"/>
                </a:moveTo>
                <a:lnTo>
                  <a:pt x="145415" y="0"/>
                </a:lnTo>
              </a:path>
            </a:pathLst>
          </a:custGeom>
          <a:ln w="6350">
            <a:solidFill>
              <a:srgbClr val="F3E2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5" name="object 1305"/>
          <p:cNvSpPr/>
          <p:nvPr/>
        </p:nvSpPr>
        <p:spPr>
          <a:xfrm>
            <a:off x="5380002" y="2796539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251" y="0"/>
                </a:lnTo>
              </a:path>
            </a:pathLst>
          </a:custGeom>
          <a:ln w="7620">
            <a:solidFill>
              <a:srgbClr val="F3E0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6" name="object 1306"/>
          <p:cNvSpPr/>
          <p:nvPr/>
        </p:nvSpPr>
        <p:spPr>
          <a:xfrm>
            <a:off x="5378591" y="2804160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1087" y="0"/>
                </a:lnTo>
              </a:path>
            </a:pathLst>
          </a:custGeom>
          <a:ln w="7620">
            <a:solidFill>
              <a:srgbClr val="F2DE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7" name="object 1307"/>
          <p:cNvSpPr/>
          <p:nvPr/>
        </p:nvSpPr>
        <p:spPr>
          <a:xfrm>
            <a:off x="5377415" y="2811145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451" y="0"/>
                </a:lnTo>
              </a:path>
            </a:pathLst>
          </a:custGeom>
          <a:ln w="6350">
            <a:solidFill>
              <a:srgbClr val="F1DC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8" name="object 1308"/>
          <p:cNvSpPr/>
          <p:nvPr/>
        </p:nvSpPr>
        <p:spPr>
          <a:xfrm>
            <a:off x="5376004" y="2818129"/>
            <a:ext cx="156845" cy="0"/>
          </a:xfrm>
          <a:custGeom>
            <a:avLst/>
            <a:gdLst/>
            <a:ahLst/>
            <a:cxnLst/>
            <a:rect l="l" t="t" r="r" b="b"/>
            <a:pathLst>
              <a:path w="156845">
                <a:moveTo>
                  <a:pt x="0" y="0"/>
                </a:moveTo>
                <a:lnTo>
                  <a:pt x="156287" y="0"/>
                </a:lnTo>
              </a:path>
            </a:pathLst>
          </a:custGeom>
          <a:ln w="7619">
            <a:solidFill>
              <a:srgbClr val="F1DA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9" name="object 1309"/>
          <p:cNvSpPr/>
          <p:nvPr/>
        </p:nvSpPr>
        <p:spPr>
          <a:xfrm>
            <a:off x="5374592" y="2825750"/>
            <a:ext cx="159385" cy="0"/>
          </a:xfrm>
          <a:custGeom>
            <a:avLst/>
            <a:gdLst/>
            <a:ahLst/>
            <a:cxnLst/>
            <a:rect l="l" t="t" r="r" b="b"/>
            <a:pathLst>
              <a:path w="159385">
                <a:moveTo>
                  <a:pt x="0" y="0"/>
                </a:moveTo>
                <a:lnTo>
                  <a:pt x="159123" y="0"/>
                </a:lnTo>
              </a:path>
            </a:pathLst>
          </a:custGeom>
          <a:ln w="7620">
            <a:solidFill>
              <a:srgbClr val="F0D8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0" name="object 1310"/>
          <p:cNvSpPr/>
          <p:nvPr/>
        </p:nvSpPr>
        <p:spPr>
          <a:xfrm>
            <a:off x="5373416" y="2832735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487" y="0"/>
                </a:lnTo>
              </a:path>
            </a:pathLst>
          </a:custGeom>
          <a:ln w="6350">
            <a:solidFill>
              <a:srgbClr val="EFD6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1" name="object 1311"/>
          <p:cNvSpPr/>
          <p:nvPr/>
        </p:nvSpPr>
        <p:spPr>
          <a:xfrm>
            <a:off x="5372005" y="2839720"/>
            <a:ext cx="164465" cy="0"/>
          </a:xfrm>
          <a:custGeom>
            <a:avLst/>
            <a:gdLst/>
            <a:ahLst/>
            <a:cxnLst/>
            <a:rect l="l" t="t" r="r" b="b"/>
            <a:pathLst>
              <a:path w="164464">
                <a:moveTo>
                  <a:pt x="0" y="0"/>
                </a:moveTo>
                <a:lnTo>
                  <a:pt x="164323" y="0"/>
                </a:lnTo>
              </a:path>
            </a:pathLst>
          </a:custGeom>
          <a:ln w="7619">
            <a:solidFill>
              <a:srgbClr val="EFD5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2" name="object 1312"/>
          <p:cNvSpPr/>
          <p:nvPr/>
        </p:nvSpPr>
        <p:spPr>
          <a:xfrm>
            <a:off x="5370594" y="2847339"/>
            <a:ext cx="167640" cy="0"/>
          </a:xfrm>
          <a:custGeom>
            <a:avLst/>
            <a:gdLst/>
            <a:ahLst/>
            <a:cxnLst/>
            <a:rect l="l" t="t" r="r" b="b"/>
            <a:pathLst>
              <a:path w="167639">
                <a:moveTo>
                  <a:pt x="0" y="0"/>
                </a:moveTo>
                <a:lnTo>
                  <a:pt x="167160" y="0"/>
                </a:lnTo>
              </a:path>
            </a:pathLst>
          </a:custGeom>
          <a:ln w="7620">
            <a:solidFill>
              <a:srgbClr val="EED3D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3" name="object 1313"/>
          <p:cNvSpPr/>
          <p:nvPr/>
        </p:nvSpPr>
        <p:spPr>
          <a:xfrm>
            <a:off x="5369654" y="28562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501" y="0"/>
                </a:lnTo>
              </a:path>
            </a:pathLst>
          </a:custGeom>
          <a:ln w="3175">
            <a:solidFill>
              <a:srgbClr val="EDD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4" name="object 1314"/>
          <p:cNvSpPr/>
          <p:nvPr/>
        </p:nvSpPr>
        <p:spPr>
          <a:xfrm>
            <a:off x="5370241" y="2853054"/>
            <a:ext cx="168275" cy="0"/>
          </a:xfrm>
          <a:custGeom>
            <a:avLst/>
            <a:gdLst/>
            <a:ahLst/>
            <a:cxnLst/>
            <a:rect l="l" t="t" r="r" b="b"/>
            <a:pathLst>
              <a:path w="168275">
                <a:moveTo>
                  <a:pt x="0" y="0"/>
                </a:moveTo>
                <a:lnTo>
                  <a:pt x="167869" y="0"/>
                </a:lnTo>
              </a:path>
            </a:pathLst>
          </a:custGeom>
          <a:ln w="3809">
            <a:solidFill>
              <a:srgbClr val="EDD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5" name="object 1315"/>
          <p:cNvSpPr/>
          <p:nvPr/>
        </p:nvSpPr>
        <p:spPr>
          <a:xfrm>
            <a:off x="5453379" y="2856229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562" y="0"/>
                </a:lnTo>
              </a:path>
            </a:pathLst>
          </a:custGeom>
          <a:ln w="3175">
            <a:solidFill>
              <a:srgbClr val="EDD1D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6" name="object 1316"/>
          <p:cNvSpPr/>
          <p:nvPr/>
        </p:nvSpPr>
        <p:spPr>
          <a:xfrm>
            <a:off x="5368007" y="2857500"/>
            <a:ext cx="172720" cy="7620"/>
          </a:xfrm>
          <a:custGeom>
            <a:avLst/>
            <a:gdLst/>
            <a:ahLst/>
            <a:cxnLst/>
            <a:rect l="l" t="t" r="r" b="b"/>
            <a:pathLst>
              <a:path w="172720" h="7619">
                <a:moveTo>
                  <a:pt x="84922" y="0"/>
                </a:moveTo>
                <a:lnTo>
                  <a:pt x="1411" y="0"/>
                </a:lnTo>
                <a:lnTo>
                  <a:pt x="0" y="7620"/>
                </a:lnTo>
                <a:lnTo>
                  <a:pt x="83573" y="7620"/>
                </a:lnTo>
                <a:lnTo>
                  <a:pt x="84922" y="0"/>
                </a:lnTo>
                <a:close/>
              </a:path>
              <a:path w="172720" h="7619">
                <a:moveTo>
                  <a:pt x="170934" y="0"/>
                </a:moveTo>
                <a:lnTo>
                  <a:pt x="85808" y="0"/>
                </a:lnTo>
                <a:lnTo>
                  <a:pt x="87118" y="7620"/>
                </a:lnTo>
                <a:lnTo>
                  <a:pt x="172360" y="7620"/>
                </a:lnTo>
                <a:lnTo>
                  <a:pt x="170934" y="0"/>
                </a:lnTo>
                <a:close/>
              </a:path>
            </a:pathLst>
          </a:custGeom>
          <a:solidFill>
            <a:srgbClr val="ED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7" name="object 1317"/>
          <p:cNvSpPr/>
          <p:nvPr/>
        </p:nvSpPr>
        <p:spPr>
          <a:xfrm>
            <a:off x="5366596" y="2865120"/>
            <a:ext cx="175260" cy="7620"/>
          </a:xfrm>
          <a:custGeom>
            <a:avLst/>
            <a:gdLst/>
            <a:ahLst/>
            <a:cxnLst/>
            <a:rect l="l" t="t" r="r" b="b"/>
            <a:pathLst>
              <a:path w="175260" h="7619">
                <a:moveTo>
                  <a:pt x="84984" y="0"/>
                </a:moveTo>
                <a:lnTo>
                  <a:pt x="1411" y="0"/>
                </a:lnTo>
                <a:lnTo>
                  <a:pt x="0" y="7619"/>
                </a:lnTo>
                <a:lnTo>
                  <a:pt x="83634" y="7619"/>
                </a:lnTo>
                <a:lnTo>
                  <a:pt x="84984" y="0"/>
                </a:lnTo>
                <a:close/>
              </a:path>
              <a:path w="175260" h="7619">
                <a:moveTo>
                  <a:pt x="173771" y="0"/>
                </a:moveTo>
                <a:lnTo>
                  <a:pt x="88529" y="0"/>
                </a:lnTo>
                <a:lnTo>
                  <a:pt x="89839" y="7619"/>
                </a:lnTo>
                <a:lnTo>
                  <a:pt x="175196" y="7619"/>
                </a:lnTo>
                <a:lnTo>
                  <a:pt x="173771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8" name="object 1318"/>
          <p:cNvSpPr/>
          <p:nvPr/>
        </p:nvSpPr>
        <p:spPr>
          <a:xfrm>
            <a:off x="5365185" y="2872739"/>
            <a:ext cx="178435" cy="7620"/>
          </a:xfrm>
          <a:custGeom>
            <a:avLst/>
            <a:gdLst/>
            <a:ahLst/>
            <a:cxnLst/>
            <a:rect l="l" t="t" r="r" b="b"/>
            <a:pathLst>
              <a:path w="178435" h="7619">
                <a:moveTo>
                  <a:pt x="85045" y="0"/>
                </a:moveTo>
                <a:lnTo>
                  <a:pt x="1411" y="0"/>
                </a:lnTo>
                <a:lnTo>
                  <a:pt x="0" y="7620"/>
                </a:lnTo>
                <a:lnTo>
                  <a:pt x="83696" y="7620"/>
                </a:lnTo>
                <a:lnTo>
                  <a:pt x="85045" y="0"/>
                </a:lnTo>
                <a:close/>
              </a:path>
              <a:path w="178435" h="7619">
                <a:moveTo>
                  <a:pt x="176607" y="0"/>
                </a:moveTo>
                <a:lnTo>
                  <a:pt x="91250" y="0"/>
                </a:lnTo>
                <a:lnTo>
                  <a:pt x="92560" y="7620"/>
                </a:lnTo>
                <a:lnTo>
                  <a:pt x="178032" y="7620"/>
                </a:lnTo>
                <a:lnTo>
                  <a:pt x="176607" y="0"/>
                </a:lnTo>
                <a:close/>
              </a:path>
            </a:pathLst>
          </a:custGeom>
          <a:solidFill>
            <a:srgbClr val="EBCC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9" name="object 1319"/>
          <p:cNvSpPr/>
          <p:nvPr/>
        </p:nvSpPr>
        <p:spPr>
          <a:xfrm>
            <a:off x="5364009" y="2883535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872" y="0"/>
                </a:lnTo>
              </a:path>
            </a:pathLst>
          </a:custGeom>
          <a:ln w="6350">
            <a:solidFill>
              <a:srgbClr val="EBC9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0" name="object 1320"/>
          <p:cNvSpPr/>
          <p:nvPr/>
        </p:nvSpPr>
        <p:spPr>
          <a:xfrm>
            <a:off x="5457745" y="2883535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660" y="0"/>
                </a:lnTo>
              </a:path>
            </a:pathLst>
          </a:custGeom>
          <a:ln w="6350">
            <a:solidFill>
              <a:srgbClr val="EBC9C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1" name="object 1321"/>
          <p:cNvSpPr/>
          <p:nvPr/>
        </p:nvSpPr>
        <p:spPr>
          <a:xfrm>
            <a:off x="5362598" y="2886710"/>
            <a:ext cx="183515" cy="7620"/>
          </a:xfrm>
          <a:custGeom>
            <a:avLst/>
            <a:gdLst/>
            <a:ahLst/>
            <a:cxnLst/>
            <a:rect l="l" t="t" r="r" b="b"/>
            <a:pathLst>
              <a:path w="183514" h="7619">
                <a:moveTo>
                  <a:pt x="85159" y="0"/>
                </a:moveTo>
                <a:lnTo>
                  <a:pt x="1411" y="0"/>
                </a:lnTo>
                <a:lnTo>
                  <a:pt x="0" y="7619"/>
                </a:lnTo>
                <a:lnTo>
                  <a:pt x="83809" y="7619"/>
                </a:lnTo>
                <a:lnTo>
                  <a:pt x="85159" y="0"/>
                </a:lnTo>
                <a:close/>
              </a:path>
              <a:path w="183514" h="7619">
                <a:moveTo>
                  <a:pt x="181807" y="0"/>
                </a:moveTo>
                <a:lnTo>
                  <a:pt x="96238" y="0"/>
                </a:lnTo>
                <a:lnTo>
                  <a:pt x="97548" y="7619"/>
                </a:lnTo>
                <a:lnTo>
                  <a:pt x="183232" y="7619"/>
                </a:lnTo>
                <a:lnTo>
                  <a:pt x="181807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2" name="object 1322"/>
          <p:cNvSpPr/>
          <p:nvPr/>
        </p:nvSpPr>
        <p:spPr>
          <a:xfrm>
            <a:off x="5361187" y="2894329"/>
            <a:ext cx="186690" cy="7620"/>
          </a:xfrm>
          <a:custGeom>
            <a:avLst/>
            <a:gdLst/>
            <a:ahLst/>
            <a:cxnLst/>
            <a:rect l="l" t="t" r="r" b="b"/>
            <a:pathLst>
              <a:path w="186689" h="7619">
                <a:moveTo>
                  <a:pt x="85220" y="0"/>
                </a:moveTo>
                <a:lnTo>
                  <a:pt x="1411" y="0"/>
                </a:lnTo>
                <a:lnTo>
                  <a:pt x="0" y="7620"/>
                </a:lnTo>
                <a:lnTo>
                  <a:pt x="83871" y="7620"/>
                </a:lnTo>
                <a:lnTo>
                  <a:pt x="85220" y="0"/>
                </a:lnTo>
                <a:close/>
              </a:path>
              <a:path w="186689" h="7619">
                <a:moveTo>
                  <a:pt x="184643" y="0"/>
                </a:moveTo>
                <a:lnTo>
                  <a:pt x="98959" y="0"/>
                </a:lnTo>
                <a:lnTo>
                  <a:pt x="100268" y="7620"/>
                </a:lnTo>
                <a:lnTo>
                  <a:pt x="186069" y="7620"/>
                </a:lnTo>
                <a:lnTo>
                  <a:pt x="184643" y="0"/>
                </a:lnTo>
                <a:close/>
              </a:path>
            </a:pathLst>
          </a:custGeom>
          <a:solidFill>
            <a:srgbClr val="E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3" name="object 1323"/>
          <p:cNvSpPr/>
          <p:nvPr/>
        </p:nvSpPr>
        <p:spPr>
          <a:xfrm>
            <a:off x="5360011" y="2905125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47" y="0"/>
                </a:lnTo>
              </a:path>
            </a:pathLst>
          </a:custGeom>
          <a:ln w="6350">
            <a:solidFill>
              <a:srgbClr val="E9C4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4" name="object 1324"/>
          <p:cNvSpPr/>
          <p:nvPr/>
        </p:nvSpPr>
        <p:spPr>
          <a:xfrm>
            <a:off x="5461456" y="2905125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987" y="0"/>
                </a:lnTo>
              </a:path>
            </a:pathLst>
          </a:custGeom>
          <a:ln w="6350">
            <a:solidFill>
              <a:srgbClr val="E9C4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5" name="object 1325"/>
          <p:cNvSpPr/>
          <p:nvPr/>
        </p:nvSpPr>
        <p:spPr>
          <a:xfrm>
            <a:off x="5358600" y="2908300"/>
            <a:ext cx="191770" cy="7620"/>
          </a:xfrm>
          <a:custGeom>
            <a:avLst/>
            <a:gdLst/>
            <a:ahLst/>
            <a:cxnLst/>
            <a:rect l="l" t="t" r="r" b="b"/>
            <a:pathLst>
              <a:path w="191770" h="7619">
                <a:moveTo>
                  <a:pt x="85334" y="0"/>
                </a:moveTo>
                <a:lnTo>
                  <a:pt x="1411" y="0"/>
                </a:lnTo>
                <a:lnTo>
                  <a:pt x="0" y="7620"/>
                </a:lnTo>
                <a:lnTo>
                  <a:pt x="83984" y="7620"/>
                </a:lnTo>
                <a:lnTo>
                  <a:pt x="85334" y="0"/>
                </a:lnTo>
                <a:close/>
              </a:path>
              <a:path w="191770" h="7619">
                <a:moveTo>
                  <a:pt x="189843" y="0"/>
                </a:moveTo>
                <a:lnTo>
                  <a:pt x="103947" y="0"/>
                </a:lnTo>
                <a:lnTo>
                  <a:pt x="105257" y="7620"/>
                </a:lnTo>
                <a:lnTo>
                  <a:pt x="191269" y="7620"/>
                </a:lnTo>
                <a:lnTo>
                  <a:pt x="189843" y="0"/>
                </a:lnTo>
                <a:close/>
              </a:path>
            </a:pathLst>
          </a:custGeom>
          <a:solidFill>
            <a:srgbClr val="E8C2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6" name="object 1326"/>
          <p:cNvSpPr/>
          <p:nvPr/>
        </p:nvSpPr>
        <p:spPr>
          <a:xfrm>
            <a:off x="5357189" y="2915920"/>
            <a:ext cx="194310" cy="7620"/>
          </a:xfrm>
          <a:custGeom>
            <a:avLst/>
            <a:gdLst/>
            <a:ahLst/>
            <a:cxnLst/>
            <a:rect l="l" t="t" r="r" b="b"/>
            <a:pathLst>
              <a:path w="194310" h="7619">
                <a:moveTo>
                  <a:pt x="85395" y="0"/>
                </a:moveTo>
                <a:lnTo>
                  <a:pt x="1411" y="0"/>
                </a:lnTo>
                <a:lnTo>
                  <a:pt x="0" y="7619"/>
                </a:lnTo>
                <a:lnTo>
                  <a:pt x="84046" y="7619"/>
                </a:lnTo>
                <a:lnTo>
                  <a:pt x="85395" y="0"/>
                </a:lnTo>
                <a:close/>
              </a:path>
              <a:path w="194310" h="7619">
                <a:moveTo>
                  <a:pt x="192680" y="0"/>
                </a:moveTo>
                <a:lnTo>
                  <a:pt x="106668" y="0"/>
                </a:lnTo>
                <a:lnTo>
                  <a:pt x="107977" y="7619"/>
                </a:lnTo>
                <a:lnTo>
                  <a:pt x="194105" y="7619"/>
                </a:lnTo>
                <a:lnTo>
                  <a:pt x="192680" y="0"/>
                </a:lnTo>
                <a:close/>
              </a:path>
            </a:pathLst>
          </a:custGeom>
          <a:solidFill>
            <a:srgbClr val="E7C0B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7" name="object 1327"/>
          <p:cNvSpPr/>
          <p:nvPr/>
        </p:nvSpPr>
        <p:spPr>
          <a:xfrm>
            <a:off x="5356013" y="292671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222" y="0"/>
                </a:lnTo>
              </a:path>
            </a:pathLst>
          </a:custGeom>
          <a:ln w="635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8" name="object 1328"/>
          <p:cNvSpPr/>
          <p:nvPr/>
        </p:nvSpPr>
        <p:spPr>
          <a:xfrm>
            <a:off x="5465167" y="2926714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315" y="0"/>
                </a:lnTo>
              </a:path>
            </a:pathLst>
          </a:custGeom>
          <a:ln w="635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9" name="object 1329"/>
          <p:cNvSpPr/>
          <p:nvPr/>
        </p:nvSpPr>
        <p:spPr>
          <a:xfrm>
            <a:off x="5354602" y="2929889"/>
            <a:ext cx="199390" cy="7620"/>
          </a:xfrm>
          <a:custGeom>
            <a:avLst/>
            <a:gdLst/>
            <a:ahLst/>
            <a:cxnLst/>
            <a:rect l="l" t="t" r="r" b="b"/>
            <a:pathLst>
              <a:path w="199389" h="7619">
                <a:moveTo>
                  <a:pt x="85508" y="0"/>
                </a:moveTo>
                <a:lnTo>
                  <a:pt x="1411" y="0"/>
                </a:lnTo>
                <a:lnTo>
                  <a:pt x="0" y="7620"/>
                </a:lnTo>
                <a:lnTo>
                  <a:pt x="84159" y="7620"/>
                </a:lnTo>
                <a:lnTo>
                  <a:pt x="85508" y="0"/>
                </a:lnTo>
                <a:close/>
              </a:path>
              <a:path w="199389" h="7619">
                <a:moveTo>
                  <a:pt x="197880" y="0"/>
                </a:moveTo>
                <a:lnTo>
                  <a:pt x="111656" y="0"/>
                </a:lnTo>
                <a:lnTo>
                  <a:pt x="112966" y="7620"/>
                </a:lnTo>
                <a:lnTo>
                  <a:pt x="199305" y="7620"/>
                </a:lnTo>
                <a:lnTo>
                  <a:pt x="197880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0" name="object 1330"/>
          <p:cNvSpPr/>
          <p:nvPr/>
        </p:nvSpPr>
        <p:spPr>
          <a:xfrm>
            <a:off x="5353191" y="2937510"/>
            <a:ext cx="202565" cy="7620"/>
          </a:xfrm>
          <a:custGeom>
            <a:avLst/>
            <a:gdLst/>
            <a:ahLst/>
            <a:cxnLst/>
            <a:rect l="l" t="t" r="r" b="b"/>
            <a:pathLst>
              <a:path w="202564" h="7619">
                <a:moveTo>
                  <a:pt x="85570" y="0"/>
                </a:moveTo>
                <a:lnTo>
                  <a:pt x="1411" y="0"/>
                </a:lnTo>
                <a:lnTo>
                  <a:pt x="0" y="7619"/>
                </a:lnTo>
                <a:lnTo>
                  <a:pt x="84221" y="7619"/>
                </a:lnTo>
                <a:lnTo>
                  <a:pt x="85570" y="0"/>
                </a:lnTo>
                <a:close/>
              </a:path>
              <a:path w="202564" h="7619">
                <a:moveTo>
                  <a:pt x="200716" y="0"/>
                </a:moveTo>
                <a:lnTo>
                  <a:pt x="114377" y="0"/>
                </a:lnTo>
                <a:lnTo>
                  <a:pt x="115686" y="7619"/>
                </a:lnTo>
                <a:lnTo>
                  <a:pt x="202141" y="7619"/>
                </a:lnTo>
                <a:lnTo>
                  <a:pt x="200716" y="0"/>
                </a:lnTo>
                <a:close/>
              </a:path>
            </a:pathLst>
          </a:custGeom>
          <a:solidFill>
            <a:srgbClr val="E5BA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1" name="object 1331"/>
          <p:cNvSpPr/>
          <p:nvPr/>
        </p:nvSpPr>
        <p:spPr>
          <a:xfrm>
            <a:off x="5352015" y="294830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97" y="0"/>
                </a:lnTo>
              </a:path>
            </a:pathLst>
          </a:custGeom>
          <a:ln w="6350">
            <a:solidFill>
              <a:srgbClr val="E5B9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2" name="object 1332"/>
          <p:cNvSpPr/>
          <p:nvPr/>
        </p:nvSpPr>
        <p:spPr>
          <a:xfrm>
            <a:off x="5468877" y="2948304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642" y="0"/>
                </a:lnTo>
              </a:path>
            </a:pathLst>
          </a:custGeom>
          <a:ln w="6350">
            <a:solidFill>
              <a:srgbClr val="E5B9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3" name="object 1333"/>
          <p:cNvSpPr/>
          <p:nvPr/>
        </p:nvSpPr>
        <p:spPr>
          <a:xfrm>
            <a:off x="5350604" y="2951479"/>
            <a:ext cx="207645" cy="7620"/>
          </a:xfrm>
          <a:custGeom>
            <a:avLst/>
            <a:gdLst/>
            <a:ahLst/>
            <a:cxnLst/>
            <a:rect l="l" t="t" r="r" b="b"/>
            <a:pathLst>
              <a:path w="207645" h="7619">
                <a:moveTo>
                  <a:pt x="85683" y="0"/>
                </a:moveTo>
                <a:lnTo>
                  <a:pt x="1411" y="0"/>
                </a:lnTo>
                <a:lnTo>
                  <a:pt x="0" y="7620"/>
                </a:lnTo>
                <a:lnTo>
                  <a:pt x="84334" y="7620"/>
                </a:lnTo>
                <a:lnTo>
                  <a:pt x="85683" y="0"/>
                </a:lnTo>
                <a:close/>
              </a:path>
              <a:path w="207645" h="7619">
                <a:moveTo>
                  <a:pt x="205916" y="0"/>
                </a:moveTo>
                <a:lnTo>
                  <a:pt x="119365" y="0"/>
                </a:lnTo>
                <a:lnTo>
                  <a:pt x="120674" y="7620"/>
                </a:lnTo>
                <a:lnTo>
                  <a:pt x="207341" y="7620"/>
                </a:lnTo>
                <a:lnTo>
                  <a:pt x="205916" y="0"/>
                </a:lnTo>
                <a:close/>
              </a:path>
            </a:pathLst>
          </a:custGeom>
          <a:solidFill>
            <a:srgbClr val="E4B7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4" name="object 1334"/>
          <p:cNvSpPr/>
          <p:nvPr/>
        </p:nvSpPr>
        <p:spPr>
          <a:xfrm>
            <a:off x="5349192" y="2959100"/>
            <a:ext cx="210185" cy="7620"/>
          </a:xfrm>
          <a:custGeom>
            <a:avLst/>
            <a:gdLst/>
            <a:ahLst/>
            <a:cxnLst/>
            <a:rect l="l" t="t" r="r" b="b"/>
            <a:pathLst>
              <a:path w="210185" h="7619">
                <a:moveTo>
                  <a:pt x="85745" y="0"/>
                </a:moveTo>
                <a:lnTo>
                  <a:pt x="1411" y="0"/>
                </a:lnTo>
                <a:lnTo>
                  <a:pt x="0" y="7620"/>
                </a:lnTo>
                <a:lnTo>
                  <a:pt x="84396" y="7620"/>
                </a:lnTo>
                <a:lnTo>
                  <a:pt x="85745" y="0"/>
                </a:lnTo>
                <a:close/>
              </a:path>
              <a:path w="210185" h="7619">
                <a:moveTo>
                  <a:pt x="208752" y="0"/>
                </a:moveTo>
                <a:lnTo>
                  <a:pt x="122086" y="0"/>
                </a:lnTo>
                <a:lnTo>
                  <a:pt x="123395" y="7620"/>
                </a:lnTo>
                <a:lnTo>
                  <a:pt x="210177" y="7620"/>
                </a:lnTo>
                <a:lnTo>
                  <a:pt x="208752" y="0"/>
                </a:lnTo>
                <a:close/>
              </a:path>
            </a:pathLst>
          </a:custGeom>
          <a:solidFill>
            <a:srgbClr val="E3B5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5" name="object 1335"/>
          <p:cNvSpPr/>
          <p:nvPr/>
        </p:nvSpPr>
        <p:spPr>
          <a:xfrm>
            <a:off x="5347781" y="2966720"/>
            <a:ext cx="213360" cy="7620"/>
          </a:xfrm>
          <a:custGeom>
            <a:avLst/>
            <a:gdLst/>
            <a:ahLst/>
            <a:cxnLst/>
            <a:rect l="l" t="t" r="r" b="b"/>
            <a:pathLst>
              <a:path w="213360" h="7619">
                <a:moveTo>
                  <a:pt x="85807" y="0"/>
                </a:moveTo>
                <a:lnTo>
                  <a:pt x="1411" y="0"/>
                </a:lnTo>
                <a:lnTo>
                  <a:pt x="0" y="7619"/>
                </a:lnTo>
                <a:lnTo>
                  <a:pt x="84457" y="7619"/>
                </a:lnTo>
                <a:lnTo>
                  <a:pt x="85807" y="0"/>
                </a:lnTo>
                <a:close/>
              </a:path>
              <a:path w="213360" h="7619">
                <a:moveTo>
                  <a:pt x="211589" y="0"/>
                </a:moveTo>
                <a:lnTo>
                  <a:pt x="124806" y="0"/>
                </a:lnTo>
                <a:lnTo>
                  <a:pt x="126116" y="7619"/>
                </a:lnTo>
                <a:lnTo>
                  <a:pt x="213014" y="7619"/>
                </a:lnTo>
                <a:lnTo>
                  <a:pt x="211589" y="0"/>
                </a:lnTo>
                <a:close/>
              </a:path>
            </a:pathLst>
          </a:custGeom>
          <a:solidFill>
            <a:srgbClr val="E3B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6" name="object 1336"/>
          <p:cNvSpPr/>
          <p:nvPr/>
        </p:nvSpPr>
        <p:spPr>
          <a:xfrm>
            <a:off x="5346605" y="2977514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633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7" name="object 1337"/>
          <p:cNvSpPr/>
          <p:nvPr/>
        </p:nvSpPr>
        <p:spPr>
          <a:xfrm>
            <a:off x="5473898" y="2977514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8085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8" name="object 1338"/>
          <p:cNvSpPr/>
          <p:nvPr/>
        </p:nvSpPr>
        <p:spPr>
          <a:xfrm>
            <a:off x="5345194" y="2980689"/>
            <a:ext cx="218440" cy="7620"/>
          </a:xfrm>
          <a:custGeom>
            <a:avLst/>
            <a:gdLst/>
            <a:ahLst/>
            <a:cxnLst/>
            <a:rect l="l" t="t" r="r" b="b"/>
            <a:pathLst>
              <a:path w="218439" h="7619">
                <a:moveTo>
                  <a:pt x="85920" y="0"/>
                </a:moveTo>
                <a:lnTo>
                  <a:pt x="1411" y="0"/>
                </a:lnTo>
                <a:lnTo>
                  <a:pt x="0" y="7620"/>
                </a:lnTo>
                <a:lnTo>
                  <a:pt x="84571" y="7620"/>
                </a:lnTo>
                <a:lnTo>
                  <a:pt x="85920" y="0"/>
                </a:lnTo>
                <a:close/>
              </a:path>
              <a:path w="218439" h="7619">
                <a:moveTo>
                  <a:pt x="216788" y="0"/>
                </a:moveTo>
                <a:lnTo>
                  <a:pt x="129795" y="0"/>
                </a:lnTo>
                <a:lnTo>
                  <a:pt x="131104" y="7620"/>
                </a:lnTo>
                <a:lnTo>
                  <a:pt x="218214" y="7620"/>
                </a:lnTo>
                <a:lnTo>
                  <a:pt x="216788" y="0"/>
                </a:lnTo>
                <a:close/>
              </a:path>
            </a:pathLst>
          </a:custGeom>
          <a:solidFill>
            <a:srgbClr val="E1AF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9" name="object 1339"/>
          <p:cNvSpPr/>
          <p:nvPr/>
        </p:nvSpPr>
        <p:spPr>
          <a:xfrm>
            <a:off x="5343783" y="2988310"/>
            <a:ext cx="221615" cy="7620"/>
          </a:xfrm>
          <a:custGeom>
            <a:avLst/>
            <a:gdLst/>
            <a:ahLst/>
            <a:cxnLst/>
            <a:rect l="l" t="t" r="r" b="b"/>
            <a:pathLst>
              <a:path w="221614" h="7619">
                <a:moveTo>
                  <a:pt x="85982" y="0"/>
                </a:moveTo>
                <a:lnTo>
                  <a:pt x="1411" y="0"/>
                </a:lnTo>
                <a:lnTo>
                  <a:pt x="0" y="7619"/>
                </a:lnTo>
                <a:lnTo>
                  <a:pt x="84632" y="7619"/>
                </a:lnTo>
                <a:lnTo>
                  <a:pt x="85982" y="0"/>
                </a:lnTo>
                <a:close/>
              </a:path>
              <a:path w="221614" h="7619">
                <a:moveTo>
                  <a:pt x="219625" y="0"/>
                </a:moveTo>
                <a:lnTo>
                  <a:pt x="132515" y="0"/>
                </a:lnTo>
                <a:lnTo>
                  <a:pt x="133825" y="7619"/>
                </a:lnTo>
                <a:lnTo>
                  <a:pt x="221050" y="7619"/>
                </a:lnTo>
                <a:lnTo>
                  <a:pt x="219625" y="0"/>
                </a:lnTo>
                <a:close/>
              </a:path>
            </a:pathLst>
          </a:custGeom>
          <a:solidFill>
            <a:srgbClr val="E1A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0" name="object 1340"/>
          <p:cNvSpPr/>
          <p:nvPr/>
        </p:nvSpPr>
        <p:spPr>
          <a:xfrm>
            <a:off x="5342607" y="2999104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5808" y="0"/>
                </a:lnTo>
              </a:path>
            </a:pathLst>
          </a:custGeom>
          <a:ln w="6350">
            <a:solidFill>
              <a:srgbClr val="E0AC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1" name="object 1341"/>
          <p:cNvSpPr/>
          <p:nvPr/>
        </p:nvSpPr>
        <p:spPr>
          <a:xfrm>
            <a:off x="5477609" y="299910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412" y="0"/>
                </a:lnTo>
              </a:path>
            </a:pathLst>
          </a:custGeom>
          <a:ln w="6350">
            <a:solidFill>
              <a:srgbClr val="E0AC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2" name="object 1342"/>
          <p:cNvSpPr/>
          <p:nvPr/>
        </p:nvSpPr>
        <p:spPr>
          <a:xfrm>
            <a:off x="5341196" y="3002279"/>
            <a:ext cx="226695" cy="7620"/>
          </a:xfrm>
          <a:custGeom>
            <a:avLst/>
            <a:gdLst/>
            <a:ahLst/>
            <a:cxnLst/>
            <a:rect l="l" t="t" r="r" b="b"/>
            <a:pathLst>
              <a:path w="226695" h="7619">
                <a:moveTo>
                  <a:pt x="86095" y="0"/>
                </a:moveTo>
                <a:lnTo>
                  <a:pt x="1411" y="0"/>
                </a:lnTo>
                <a:lnTo>
                  <a:pt x="0" y="7620"/>
                </a:lnTo>
                <a:lnTo>
                  <a:pt x="84746" y="7620"/>
                </a:lnTo>
                <a:lnTo>
                  <a:pt x="86095" y="0"/>
                </a:lnTo>
                <a:close/>
              </a:path>
              <a:path w="226695" h="7619">
                <a:moveTo>
                  <a:pt x="224825" y="0"/>
                </a:moveTo>
                <a:lnTo>
                  <a:pt x="137503" y="0"/>
                </a:lnTo>
                <a:lnTo>
                  <a:pt x="138813" y="7620"/>
                </a:lnTo>
                <a:lnTo>
                  <a:pt x="226250" y="7620"/>
                </a:lnTo>
                <a:lnTo>
                  <a:pt x="224825" y="0"/>
                </a:lnTo>
                <a:close/>
              </a:path>
            </a:pathLst>
          </a:custGeom>
          <a:solidFill>
            <a:srgbClr val="DFAA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3" name="object 1343"/>
          <p:cNvSpPr/>
          <p:nvPr/>
        </p:nvSpPr>
        <p:spPr>
          <a:xfrm>
            <a:off x="5339785" y="3009900"/>
            <a:ext cx="229235" cy="7620"/>
          </a:xfrm>
          <a:custGeom>
            <a:avLst/>
            <a:gdLst/>
            <a:ahLst/>
            <a:cxnLst/>
            <a:rect l="l" t="t" r="r" b="b"/>
            <a:pathLst>
              <a:path w="229235" h="7619">
                <a:moveTo>
                  <a:pt x="86157" y="0"/>
                </a:moveTo>
                <a:lnTo>
                  <a:pt x="1411" y="0"/>
                </a:lnTo>
                <a:lnTo>
                  <a:pt x="0" y="7620"/>
                </a:lnTo>
                <a:lnTo>
                  <a:pt x="84807" y="7620"/>
                </a:lnTo>
                <a:lnTo>
                  <a:pt x="86157" y="0"/>
                </a:lnTo>
                <a:close/>
              </a:path>
              <a:path w="229235" h="7619">
                <a:moveTo>
                  <a:pt x="227661" y="0"/>
                </a:moveTo>
                <a:lnTo>
                  <a:pt x="140224" y="0"/>
                </a:lnTo>
                <a:lnTo>
                  <a:pt x="141534" y="7620"/>
                </a:lnTo>
                <a:lnTo>
                  <a:pt x="229086" y="7620"/>
                </a:lnTo>
                <a:lnTo>
                  <a:pt x="227661" y="0"/>
                </a:lnTo>
                <a:close/>
              </a:path>
            </a:pathLst>
          </a:custGeom>
          <a:solidFill>
            <a:srgbClr val="DFA8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4" name="object 1344"/>
          <p:cNvSpPr/>
          <p:nvPr/>
        </p:nvSpPr>
        <p:spPr>
          <a:xfrm>
            <a:off x="5338609" y="3020695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5983" y="0"/>
                </a:lnTo>
              </a:path>
            </a:pathLst>
          </a:custGeom>
          <a:ln w="635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5" name="object 1345"/>
          <p:cNvSpPr/>
          <p:nvPr/>
        </p:nvSpPr>
        <p:spPr>
          <a:xfrm>
            <a:off x="5481320" y="302069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740" y="0"/>
                </a:lnTo>
              </a:path>
            </a:pathLst>
          </a:custGeom>
          <a:ln w="635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6" name="object 1346"/>
          <p:cNvSpPr/>
          <p:nvPr/>
        </p:nvSpPr>
        <p:spPr>
          <a:xfrm>
            <a:off x="5337198" y="3023870"/>
            <a:ext cx="234315" cy="7620"/>
          </a:xfrm>
          <a:custGeom>
            <a:avLst/>
            <a:gdLst/>
            <a:ahLst/>
            <a:cxnLst/>
            <a:rect l="l" t="t" r="r" b="b"/>
            <a:pathLst>
              <a:path w="234314" h="7619">
                <a:moveTo>
                  <a:pt x="86270" y="0"/>
                </a:moveTo>
                <a:lnTo>
                  <a:pt x="1411" y="0"/>
                </a:lnTo>
                <a:lnTo>
                  <a:pt x="0" y="7619"/>
                </a:lnTo>
                <a:lnTo>
                  <a:pt x="84920" y="7619"/>
                </a:lnTo>
                <a:lnTo>
                  <a:pt x="86270" y="0"/>
                </a:lnTo>
                <a:close/>
              </a:path>
              <a:path w="234314" h="7619">
                <a:moveTo>
                  <a:pt x="232861" y="0"/>
                </a:moveTo>
                <a:lnTo>
                  <a:pt x="145212" y="0"/>
                </a:lnTo>
                <a:lnTo>
                  <a:pt x="146522" y="7619"/>
                </a:lnTo>
                <a:lnTo>
                  <a:pt x="234286" y="7619"/>
                </a:lnTo>
                <a:lnTo>
                  <a:pt x="232861" y="0"/>
                </a:lnTo>
                <a:close/>
              </a:path>
            </a:pathLst>
          </a:custGeom>
          <a:solidFill>
            <a:srgbClr val="DDA4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7" name="object 1347"/>
          <p:cNvSpPr/>
          <p:nvPr/>
        </p:nvSpPr>
        <p:spPr>
          <a:xfrm>
            <a:off x="5335787" y="3031489"/>
            <a:ext cx="237490" cy="7620"/>
          </a:xfrm>
          <a:custGeom>
            <a:avLst/>
            <a:gdLst/>
            <a:ahLst/>
            <a:cxnLst/>
            <a:rect l="l" t="t" r="r" b="b"/>
            <a:pathLst>
              <a:path w="237489" h="7619">
                <a:moveTo>
                  <a:pt x="86332" y="0"/>
                </a:moveTo>
                <a:lnTo>
                  <a:pt x="1411" y="0"/>
                </a:lnTo>
                <a:lnTo>
                  <a:pt x="0" y="7620"/>
                </a:lnTo>
                <a:lnTo>
                  <a:pt x="84982" y="7620"/>
                </a:lnTo>
                <a:lnTo>
                  <a:pt x="86332" y="0"/>
                </a:lnTo>
                <a:close/>
              </a:path>
              <a:path w="237489" h="7619">
                <a:moveTo>
                  <a:pt x="235697" y="0"/>
                </a:moveTo>
                <a:lnTo>
                  <a:pt x="147933" y="0"/>
                </a:lnTo>
                <a:lnTo>
                  <a:pt x="149243" y="7620"/>
                </a:lnTo>
                <a:lnTo>
                  <a:pt x="237123" y="7620"/>
                </a:lnTo>
                <a:lnTo>
                  <a:pt x="235697" y="0"/>
                </a:lnTo>
                <a:close/>
              </a:path>
            </a:pathLst>
          </a:custGeom>
          <a:solidFill>
            <a:srgbClr val="DDA2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8" name="object 1348"/>
          <p:cNvSpPr/>
          <p:nvPr/>
        </p:nvSpPr>
        <p:spPr>
          <a:xfrm>
            <a:off x="5334611" y="3042285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158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9" name="object 1349"/>
          <p:cNvSpPr/>
          <p:nvPr/>
        </p:nvSpPr>
        <p:spPr>
          <a:xfrm>
            <a:off x="5485030" y="3042285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0" y="0"/>
                </a:moveTo>
                <a:lnTo>
                  <a:pt x="89067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0" name="object 1350"/>
          <p:cNvSpPr/>
          <p:nvPr/>
        </p:nvSpPr>
        <p:spPr>
          <a:xfrm>
            <a:off x="5333200" y="3045460"/>
            <a:ext cx="242570" cy="7620"/>
          </a:xfrm>
          <a:custGeom>
            <a:avLst/>
            <a:gdLst/>
            <a:ahLst/>
            <a:cxnLst/>
            <a:rect l="l" t="t" r="r" b="b"/>
            <a:pathLst>
              <a:path w="242570" h="7619">
                <a:moveTo>
                  <a:pt x="86445" y="0"/>
                </a:moveTo>
                <a:lnTo>
                  <a:pt x="1411" y="0"/>
                </a:lnTo>
                <a:lnTo>
                  <a:pt x="0" y="7619"/>
                </a:lnTo>
                <a:lnTo>
                  <a:pt x="85095" y="7619"/>
                </a:lnTo>
                <a:lnTo>
                  <a:pt x="86445" y="0"/>
                </a:lnTo>
                <a:close/>
              </a:path>
              <a:path w="242570" h="7619">
                <a:moveTo>
                  <a:pt x="240897" y="0"/>
                </a:moveTo>
                <a:lnTo>
                  <a:pt x="152921" y="0"/>
                </a:lnTo>
                <a:lnTo>
                  <a:pt x="154231" y="7619"/>
                </a:lnTo>
                <a:lnTo>
                  <a:pt x="242323" y="7619"/>
                </a:lnTo>
                <a:lnTo>
                  <a:pt x="240897" y="0"/>
                </a:lnTo>
                <a:close/>
              </a:path>
            </a:pathLst>
          </a:custGeom>
          <a:solidFill>
            <a:srgbClr val="DB9F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1" name="object 1351"/>
          <p:cNvSpPr/>
          <p:nvPr/>
        </p:nvSpPr>
        <p:spPr>
          <a:xfrm>
            <a:off x="5331789" y="3053079"/>
            <a:ext cx="245745" cy="7620"/>
          </a:xfrm>
          <a:custGeom>
            <a:avLst/>
            <a:gdLst/>
            <a:ahLst/>
            <a:cxnLst/>
            <a:rect l="l" t="t" r="r" b="b"/>
            <a:pathLst>
              <a:path w="245745" h="7619">
                <a:moveTo>
                  <a:pt x="86506" y="0"/>
                </a:moveTo>
                <a:lnTo>
                  <a:pt x="1411" y="0"/>
                </a:lnTo>
                <a:lnTo>
                  <a:pt x="0" y="7620"/>
                </a:lnTo>
                <a:lnTo>
                  <a:pt x="85157" y="7620"/>
                </a:lnTo>
                <a:lnTo>
                  <a:pt x="86506" y="0"/>
                </a:lnTo>
                <a:close/>
              </a:path>
              <a:path w="245745" h="7619">
                <a:moveTo>
                  <a:pt x="243734" y="0"/>
                </a:moveTo>
                <a:lnTo>
                  <a:pt x="155642" y="0"/>
                </a:lnTo>
                <a:lnTo>
                  <a:pt x="156952" y="7620"/>
                </a:lnTo>
                <a:lnTo>
                  <a:pt x="245159" y="7620"/>
                </a:lnTo>
                <a:lnTo>
                  <a:pt x="243734" y="0"/>
                </a:lnTo>
                <a:close/>
              </a:path>
            </a:pathLst>
          </a:custGeom>
          <a:solidFill>
            <a:srgbClr val="DB9D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2" name="object 1352"/>
          <p:cNvSpPr/>
          <p:nvPr/>
        </p:nvSpPr>
        <p:spPr>
          <a:xfrm>
            <a:off x="5330613" y="3063875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33" y="0"/>
                </a:lnTo>
              </a:path>
            </a:pathLst>
          </a:custGeom>
          <a:ln w="635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3" name="object 1353"/>
          <p:cNvSpPr/>
          <p:nvPr/>
        </p:nvSpPr>
        <p:spPr>
          <a:xfrm>
            <a:off x="5488741" y="3063875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0" y="0"/>
                </a:moveTo>
                <a:lnTo>
                  <a:pt x="89394" y="0"/>
                </a:lnTo>
              </a:path>
            </a:pathLst>
          </a:custGeom>
          <a:ln w="635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4" name="object 1354"/>
          <p:cNvSpPr/>
          <p:nvPr/>
        </p:nvSpPr>
        <p:spPr>
          <a:xfrm>
            <a:off x="5329202" y="3067050"/>
            <a:ext cx="250825" cy="7620"/>
          </a:xfrm>
          <a:custGeom>
            <a:avLst/>
            <a:gdLst/>
            <a:ahLst/>
            <a:cxnLst/>
            <a:rect l="l" t="t" r="r" b="b"/>
            <a:pathLst>
              <a:path w="250825" h="7619">
                <a:moveTo>
                  <a:pt x="86620" y="0"/>
                </a:moveTo>
                <a:lnTo>
                  <a:pt x="1411" y="0"/>
                </a:lnTo>
                <a:lnTo>
                  <a:pt x="0" y="7620"/>
                </a:lnTo>
                <a:lnTo>
                  <a:pt x="85270" y="7620"/>
                </a:lnTo>
                <a:lnTo>
                  <a:pt x="86620" y="0"/>
                </a:lnTo>
                <a:close/>
              </a:path>
              <a:path w="250825" h="7619">
                <a:moveTo>
                  <a:pt x="248934" y="0"/>
                </a:moveTo>
                <a:lnTo>
                  <a:pt x="160630" y="0"/>
                </a:lnTo>
                <a:lnTo>
                  <a:pt x="161940" y="7620"/>
                </a:lnTo>
                <a:lnTo>
                  <a:pt x="250359" y="7620"/>
                </a:lnTo>
                <a:lnTo>
                  <a:pt x="248934" y="0"/>
                </a:lnTo>
                <a:close/>
              </a:path>
            </a:pathLst>
          </a:custGeom>
          <a:solidFill>
            <a:srgbClr val="D999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5" name="object 1355"/>
          <p:cNvSpPr/>
          <p:nvPr/>
        </p:nvSpPr>
        <p:spPr>
          <a:xfrm>
            <a:off x="5327791" y="3074670"/>
            <a:ext cx="253365" cy="7620"/>
          </a:xfrm>
          <a:custGeom>
            <a:avLst/>
            <a:gdLst/>
            <a:ahLst/>
            <a:cxnLst/>
            <a:rect l="l" t="t" r="r" b="b"/>
            <a:pathLst>
              <a:path w="253364" h="7619">
                <a:moveTo>
                  <a:pt x="86681" y="0"/>
                </a:moveTo>
                <a:lnTo>
                  <a:pt x="1411" y="0"/>
                </a:lnTo>
                <a:lnTo>
                  <a:pt x="0" y="7619"/>
                </a:lnTo>
                <a:lnTo>
                  <a:pt x="85332" y="7619"/>
                </a:lnTo>
                <a:lnTo>
                  <a:pt x="86681" y="0"/>
                </a:lnTo>
                <a:close/>
              </a:path>
              <a:path w="253364" h="7619">
                <a:moveTo>
                  <a:pt x="251770" y="0"/>
                </a:moveTo>
                <a:lnTo>
                  <a:pt x="163351" y="0"/>
                </a:lnTo>
                <a:lnTo>
                  <a:pt x="164661" y="7619"/>
                </a:lnTo>
                <a:lnTo>
                  <a:pt x="253195" y="7619"/>
                </a:lnTo>
                <a:lnTo>
                  <a:pt x="251770" y="0"/>
                </a:lnTo>
                <a:close/>
              </a:path>
            </a:pathLst>
          </a:custGeom>
          <a:solidFill>
            <a:srgbClr val="D997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6" name="object 1356"/>
          <p:cNvSpPr/>
          <p:nvPr/>
        </p:nvSpPr>
        <p:spPr>
          <a:xfrm>
            <a:off x="5326379" y="3082289"/>
            <a:ext cx="256540" cy="7620"/>
          </a:xfrm>
          <a:custGeom>
            <a:avLst/>
            <a:gdLst/>
            <a:ahLst/>
            <a:cxnLst/>
            <a:rect l="l" t="t" r="r" b="b"/>
            <a:pathLst>
              <a:path w="256539" h="7619">
                <a:moveTo>
                  <a:pt x="86743" y="0"/>
                </a:moveTo>
                <a:lnTo>
                  <a:pt x="1411" y="0"/>
                </a:lnTo>
                <a:lnTo>
                  <a:pt x="0" y="7620"/>
                </a:lnTo>
                <a:lnTo>
                  <a:pt x="85394" y="7620"/>
                </a:lnTo>
                <a:lnTo>
                  <a:pt x="86743" y="0"/>
                </a:lnTo>
                <a:close/>
              </a:path>
              <a:path w="256539" h="7619">
                <a:moveTo>
                  <a:pt x="254606" y="0"/>
                </a:moveTo>
                <a:lnTo>
                  <a:pt x="166072" y="0"/>
                </a:lnTo>
                <a:lnTo>
                  <a:pt x="167382" y="7620"/>
                </a:lnTo>
                <a:lnTo>
                  <a:pt x="256032" y="7620"/>
                </a:lnTo>
                <a:lnTo>
                  <a:pt x="254606" y="0"/>
                </a:lnTo>
                <a:close/>
              </a:path>
            </a:pathLst>
          </a:custGeom>
          <a:solidFill>
            <a:srgbClr val="D895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7" name="object 1357"/>
          <p:cNvSpPr/>
          <p:nvPr/>
        </p:nvSpPr>
        <p:spPr>
          <a:xfrm>
            <a:off x="5325204" y="3093085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570" y="0"/>
                </a:lnTo>
              </a:path>
            </a:pathLst>
          </a:custGeom>
          <a:ln w="6350">
            <a:solidFill>
              <a:srgbClr val="D793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8" name="object 1358"/>
          <p:cNvSpPr/>
          <p:nvPr/>
        </p:nvSpPr>
        <p:spPr>
          <a:xfrm>
            <a:off x="5493761" y="3093085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0" y="0"/>
                </a:moveTo>
                <a:lnTo>
                  <a:pt x="89837" y="0"/>
                </a:lnTo>
              </a:path>
            </a:pathLst>
          </a:custGeom>
          <a:ln w="6350">
            <a:solidFill>
              <a:srgbClr val="D793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9" name="object 1359"/>
          <p:cNvSpPr/>
          <p:nvPr/>
        </p:nvSpPr>
        <p:spPr>
          <a:xfrm>
            <a:off x="5323792" y="309626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20" h="7619">
                <a:moveTo>
                  <a:pt x="86856" y="0"/>
                </a:moveTo>
                <a:lnTo>
                  <a:pt x="1411" y="0"/>
                </a:lnTo>
                <a:lnTo>
                  <a:pt x="0" y="7619"/>
                </a:lnTo>
                <a:lnTo>
                  <a:pt x="261231" y="7619"/>
                </a:lnTo>
                <a:lnTo>
                  <a:pt x="260281" y="2539"/>
                </a:lnTo>
                <a:lnTo>
                  <a:pt x="86407" y="2539"/>
                </a:lnTo>
                <a:lnTo>
                  <a:pt x="86856" y="0"/>
                </a:lnTo>
                <a:close/>
              </a:path>
              <a:path w="261620" h="7619">
                <a:moveTo>
                  <a:pt x="259806" y="0"/>
                </a:moveTo>
                <a:lnTo>
                  <a:pt x="171060" y="0"/>
                </a:lnTo>
                <a:lnTo>
                  <a:pt x="171497" y="2539"/>
                </a:lnTo>
                <a:lnTo>
                  <a:pt x="260281" y="2539"/>
                </a:lnTo>
                <a:lnTo>
                  <a:pt x="259806" y="0"/>
                </a:lnTo>
                <a:close/>
              </a:path>
            </a:pathLst>
          </a:custGeom>
          <a:solidFill>
            <a:srgbClr val="D792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0" name="object 1360"/>
          <p:cNvSpPr/>
          <p:nvPr/>
        </p:nvSpPr>
        <p:spPr>
          <a:xfrm>
            <a:off x="5322381" y="3107689"/>
            <a:ext cx="264160" cy="0"/>
          </a:xfrm>
          <a:custGeom>
            <a:avLst/>
            <a:gdLst/>
            <a:ahLst/>
            <a:cxnLst/>
            <a:rect l="l" t="t" r="r" b="b"/>
            <a:pathLst>
              <a:path w="264160">
                <a:moveTo>
                  <a:pt x="0" y="0"/>
                </a:moveTo>
                <a:lnTo>
                  <a:pt x="264068" y="0"/>
                </a:lnTo>
              </a:path>
            </a:pathLst>
          </a:custGeom>
          <a:ln w="7620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1" name="object 1361"/>
          <p:cNvSpPr/>
          <p:nvPr/>
        </p:nvSpPr>
        <p:spPr>
          <a:xfrm>
            <a:off x="5321205" y="3114675"/>
            <a:ext cx="266700" cy="0"/>
          </a:xfrm>
          <a:custGeom>
            <a:avLst/>
            <a:gdLst/>
            <a:ahLst/>
            <a:cxnLst/>
            <a:rect l="l" t="t" r="r" b="b"/>
            <a:pathLst>
              <a:path w="266700">
                <a:moveTo>
                  <a:pt x="0" y="0"/>
                </a:moveTo>
                <a:lnTo>
                  <a:pt x="266431" y="0"/>
                </a:lnTo>
              </a:path>
            </a:pathLst>
          </a:custGeom>
          <a:ln w="635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2" name="object 1362"/>
          <p:cNvSpPr/>
          <p:nvPr/>
        </p:nvSpPr>
        <p:spPr>
          <a:xfrm>
            <a:off x="5319794" y="3121660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>
                <a:moveTo>
                  <a:pt x="0" y="0"/>
                </a:moveTo>
                <a:lnTo>
                  <a:pt x="269268" y="0"/>
                </a:lnTo>
              </a:path>
            </a:pathLst>
          </a:custGeom>
          <a:ln w="7620">
            <a:solidFill>
              <a:srgbClr val="D58C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3" name="object 1363"/>
          <p:cNvSpPr/>
          <p:nvPr/>
        </p:nvSpPr>
        <p:spPr>
          <a:xfrm>
            <a:off x="5318383" y="3129279"/>
            <a:ext cx="272415" cy="0"/>
          </a:xfrm>
          <a:custGeom>
            <a:avLst/>
            <a:gdLst/>
            <a:ahLst/>
            <a:cxnLst/>
            <a:rect l="l" t="t" r="r" b="b"/>
            <a:pathLst>
              <a:path w="272414">
                <a:moveTo>
                  <a:pt x="0" y="0"/>
                </a:moveTo>
                <a:lnTo>
                  <a:pt x="272104" y="0"/>
                </a:lnTo>
              </a:path>
            </a:pathLst>
          </a:custGeom>
          <a:ln w="7619">
            <a:solidFill>
              <a:srgbClr val="D48A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4" name="object 1364"/>
          <p:cNvSpPr/>
          <p:nvPr/>
        </p:nvSpPr>
        <p:spPr>
          <a:xfrm>
            <a:off x="5317207" y="3136264"/>
            <a:ext cx="274955" cy="0"/>
          </a:xfrm>
          <a:custGeom>
            <a:avLst/>
            <a:gdLst/>
            <a:ahLst/>
            <a:cxnLst/>
            <a:rect l="l" t="t" r="r" b="b"/>
            <a:pathLst>
              <a:path w="274954">
                <a:moveTo>
                  <a:pt x="0" y="0"/>
                </a:moveTo>
                <a:lnTo>
                  <a:pt x="274468" y="0"/>
                </a:lnTo>
              </a:path>
            </a:pathLst>
          </a:custGeom>
          <a:ln w="635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5" name="object 1365"/>
          <p:cNvSpPr/>
          <p:nvPr/>
        </p:nvSpPr>
        <p:spPr>
          <a:xfrm>
            <a:off x="5315796" y="3143250"/>
            <a:ext cx="277495" cy="0"/>
          </a:xfrm>
          <a:custGeom>
            <a:avLst/>
            <a:gdLst/>
            <a:ahLst/>
            <a:cxnLst/>
            <a:rect l="l" t="t" r="r" b="b"/>
            <a:pathLst>
              <a:path w="277495">
                <a:moveTo>
                  <a:pt x="0" y="0"/>
                </a:moveTo>
                <a:lnTo>
                  <a:pt x="277304" y="0"/>
                </a:lnTo>
              </a:path>
            </a:pathLst>
          </a:custGeom>
          <a:ln w="7620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6" name="object 1366"/>
          <p:cNvSpPr/>
          <p:nvPr/>
        </p:nvSpPr>
        <p:spPr>
          <a:xfrm>
            <a:off x="5314385" y="3150870"/>
            <a:ext cx="280670" cy="0"/>
          </a:xfrm>
          <a:custGeom>
            <a:avLst/>
            <a:gdLst/>
            <a:ahLst/>
            <a:cxnLst/>
            <a:rect l="l" t="t" r="r" b="b"/>
            <a:pathLst>
              <a:path w="280670">
                <a:moveTo>
                  <a:pt x="0" y="0"/>
                </a:moveTo>
                <a:lnTo>
                  <a:pt x="280140" y="0"/>
                </a:lnTo>
              </a:path>
            </a:pathLst>
          </a:custGeom>
          <a:ln w="7619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7" name="object 1367"/>
          <p:cNvSpPr/>
          <p:nvPr/>
        </p:nvSpPr>
        <p:spPr>
          <a:xfrm>
            <a:off x="5313209" y="3157854"/>
            <a:ext cx="282575" cy="0"/>
          </a:xfrm>
          <a:custGeom>
            <a:avLst/>
            <a:gdLst/>
            <a:ahLst/>
            <a:cxnLst/>
            <a:rect l="l" t="t" r="r" b="b"/>
            <a:pathLst>
              <a:path w="282575">
                <a:moveTo>
                  <a:pt x="0" y="0"/>
                </a:moveTo>
                <a:lnTo>
                  <a:pt x="282504" y="0"/>
                </a:lnTo>
              </a:path>
            </a:pathLst>
          </a:custGeom>
          <a:ln w="6350">
            <a:solidFill>
              <a:srgbClr val="D1838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8" name="object 1368"/>
          <p:cNvSpPr/>
          <p:nvPr/>
        </p:nvSpPr>
        <p:spPr>
          <a:xfrm>
            <a:off x="5311798" y="3164839"/>
            <a:ext cx="285750" cy="0"/>
          </a:xfrm>
          <a:custGeom>
            <a:avLst/>
            <a:gdLst/>
            <a:ahLst/>
            <a:cxnLst/>
            <a:rect l="l" t="t" r="r" b="b"/>
            <a:pathLst>
              <a:path w="285750">
                <a:moveTo>
                  <a:pt x="0" y="0"/>
                </a:moveTo>
                <a:lnTo>
                  <a:pt x="285340" y="0"/>
                </a:lnTo>
              </a:path>
            </a:pathLst>
          </a:custGeom>
          <a:ln w="7620">
            <a:solidFill>
              <a:srgbClr val="D181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9" name="object 1369"/>
          <p:cNvSpPr/>
          <p:nvPr/>
        </p:nvSpPr>
        <p:spPr>
          <a:xfrm>
            <a:off x="5310387" y="3172460"/>
            <a:ext cx="288290" cy="0"/>
          </a:xfrm>
          <a:custGeom>
            <a:avLst/>
            <a:gdLst/>
            <a:ahLst/>
            <a:cxnLst/>
            <a:rect l="l" t="t" r="r" b="b"/>
            <a:pathLst>
              <a:path w="288289">
                <a:moveTo>
                  <a:pt x="0" y="0"/>
                </a:moveTo>
                <a:lnTo>
                  <a:pt x="288177" y="0"/>
                </a:lnTo>
              </a:path>
            </a:pathLst>
          </a:custGeom>
          <a:ln w="7620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0" name="object 1370"/>
          <p:cNvSpPr/>
          <p:nvPr/>
        </p:nvSpPr>
        <p:spPr>
          <a:xfrm>
            <a:off x="5308976" y="3180079"/>
            <a:ext cx="291465" cy="0"/>
          </a:xfrm>
          <a:custGeom>
            <a:avLst/>
            <a:gdLst/>
            <a:ahLst/>
            <a:cxnLst/>
            <a:rect l="l" t="t" r="r" b="b"/>
            <a:pathLst>
              <a:path w="291464">
                <a:moveTo>
                  <a:pt x="0" y="0"/>
                </a:moveTo>
                <a:lnTo>
                  <a:pt x="291013" y="0"/>
                </a:lnTo>
              </a:path>
            </a:pathLst>
          </a:custGeom>
          <a:ln w="7619">
            <a:solidFill>
              <a:srgbClr val="CF7D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1" name="object 1371"/>
          <p:cNvSpPr/>
          <p:nvPr/>
        </p:nvSpPr>
        <p:spPr>
          <a:xfrm>
            <a:off x="5307800" y="3187064"/>
            <a:ext cx="293370" cy="0"/>
          </a:xfrm>
          <a:custGeom>
            <a:avLst/>
            <a:gdLst/>
            <a:ahLst/>
            <a:cxnLst/>
            <a:rect l="l" t="t" r="r" b="b"/>
            <a:pathLst>
              <a:path w="293370">
                <a:moveTo>
                  <a:pt x="0" y="0"/>
                </a:moveTo>
                <a:lnTo>
                  <a:pt x="293377" y="0"/>
                </a:lnTo>
              </a:path>
            </a:pathLst>
          </a:custGeom>
          <a:ln w="6350">
            <a:solidFill>
              <a:srgbClr val="CF7B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2" name="object 1372"/>
          <p:cNvSpPr/>
          <p:nvPr/>
        </p:nvSpPr>
        <p:spPr>
          <a:xfrm>
            <a:off x="5306389" y="3194050"/>
            <a:ext cx="296545" cy="0"/>
          </a:xfrm>
          <a:custGeom>
            <a:avLst/>
            <a:gdLst/>
            <a:ahLst/>
            <a:cxnLst/>
            <a:rect l="l" t="t" r="r" b="b"/>
            <a:pathLst>
              <a:path w="296545">
                <a:moveTo>
                  <a:pt x="0" y="0"/>
                </a:moveTo>
                <a:lnTo>
                  <a:pt x="296213" y="0"/>
                </a:lnTo>
              </a:path>
            </a:pathLst>
          </a:custGeom>
          <a:ln w="7620">
            <a:solidFill>
              <a:srgbClr val="CE79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3" name="object 1373"/>
          <p:cNvSpPr/>
          <p:nvPr/>
        </p:nvSpPr>
        <p:spPr>
          <a:xfrm>
            <a:off x="5304978" y="3201670"/>
            <a:ext cx="299085" cy="0"/>
          </a:xfrm>
          <a:custGeom>
            <a:avLst/>
            <a:gdLst/>
            <a:ahLst/>
            <a:cxnLst/>
            <a:rect l="l" t="t" r="r" b="b"/>
            <a:pathLst>
              <a:path w="299085">
                <a:moveTo>
                  <a:pt x="0" y="0"/>
                </a:moveTo>
                <a:lnTo>
                  <a:pt x="299049" y="0"/>
                </a:lnTo>
              </a:path>
            </a:pathLst>
          </a:custGeom>
          <a:ln w="7619">
            <a:solidFill>
              <a:srgbClr val="CD77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4" name="object 1374"/>
          <p:cNvSpPr/>
          <p:nvPr/>
        </p:nvSpPr>
        <p:spPr>
          <a:xfrm>
            <a:off x="5303802" y="3208654"/>
            <a:ext cx="301625" cy="0"/>
          </a:xfrm>
          <a:custGeom>
            <a:avLst/>
            <a:gdLst/>
            <a:ahLst/>
            <a:cxnLst/>
            <a:rect l="l" t="t" r="r" b="b"/>
            <a:pathLst>
              <a:path w="301625">
                <a:moveTo>
                  <a:pt x="0" y="0"/>
                </a:moveTo>
                <a:lnTo>
                  <a:pt x="301413" y="0"/>
                </a:lnTo>
              </a:path>
            </a:pathLst>
          </a:custGeom>
          <a:ln w="6350">
            <a:solidFill>
              <a:srgbClr val="CD76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5" name="object 1375"/>
          <p:cNvSpPr/>
          <p:nvPr/>
        </p:nvSpPr>
        <p:spPr>
          <a:xfrm>
            <a:off x="5302391" y="3215639"/>
            <a:ext cx="304800" cy="0"/>
          </a:xfrm>
          <a:custGeom>
            <a:avLst/>
            <a:gdLst/>
            <a:ahLst/>
            <a:cxnLst/>
            <a:rect l="l" t="t" r="r" b="b"/>
            <a:pathLst>
              <a:path w="304800">
                <a:moveTo>
                  <a:pt x="0" y="0"/>
                </a:moveTo>
                <a:lnTo>
                  <a:pt x="304249" y="0"/>
                </a:lnTo>
              </a:path>
            </a:pathLst>
          </a:custGeom>
          <a:ln w="7620">
            <a:solidFill>
              <a:srgbClr val="CC74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6" name="object 1376"/>
          <p:cNvSpPr/>
          <p:nvPr/>
        </p:nvSpPr>
        <p:spPr>
          <a:xfrm>
            <a:off x="5300979" y="3219450"/>
            <a:ext cx="307340" cy="7620"/>
          </a:xfrm>
          <a:custGeom>
            <a:avLst/>
            <a:gdLst/>
            <a:ahLst/>
            <a:cxnLst/>
            <a:rect l="l" t="t" r="r" b="b"/>
            <a:pathLst>
              <a:path w="307339" h="7619">
                <a:moveTo>
                  <a:pt x="305660" y="0"/>
                </a:moveTo>
                <a:lnTo>
                  <a:pt x="1411" y="0"/>
                </a:lnTo>
                <a:lnTo>
                  <a:pt x="0" y="7620"/>
                </a:lnTo>
                <a:lnTo>
                  <a:pt x="88678" y="7620"/>
                </a:lnTo>
                <a:lnTo>
                  <a:pt x="88900" y="6350"/>
                </a:lnTo>
                <a:lnTo>
                  <a:pt x="306848" y="6350"/>
                </a:lnTo>
                <a:lnTo>
                  <a:pt x="305660" y="0"/>
                </a:lnTo>
                <a:close/>
              </a:path>
              <a:path w="307339" h="7619">
                <a:moveTo>
                  <a:pt x="306848" y="6350"/>
                </a:moveTo>
                <a:lnTo>
                  <a:pt x="215900" y="6350"/>
                </a:lnTo>
                <a:lnTo>
                  <a:pt x="216121" y="7620"/>
                </a:lnTo>
                <a:lnTo>
                  <a:pt x="307086" y="7620"/>
                </a:lnTo>
                <a:lnTo>
                  <a:pt x="306848" y="6350"/>
                </a:lnTo>
                <a:close/>
              </a:path>
            </a:pathLst>
          </a:custGeom>
          <a:solidFill>
            <a:srgbClr val="CC726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7" name="object 1377"/>
          <p:cNvSpPr/>
          <p:nvPr/>
        </p:nvSpPr>
        <p:spPr>
          <a:xfrm>
            <a:off x="5299804" y="3230245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0" y="0"/>
                </a:moveTo>
                <a:lnTo>
                  <a:pt x="89854" y="0"/>
                </a:lnTo>
              </a:path>
            </a:pathLst>
          </a:custGeom>
          <a:ln w="6350">
            <a:solidFill>
              <a:srgbClr val="CC7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8" name="object 1378"/>
          <p:cNvSpPr/>
          <p:nvPr/>
        </p:nvSpPr>
        <p:spPr>
          <a:xfrm>
            <a:off x="5517101" y="3230245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0" y="0"/>
                </a:moveTo>
                <a:lnTo>
                  <a:pt x="92152" y="0"/>
                </a:lnTo>
              </a:path>
            </a:pathLst>
          </a:custGeom>
          <a:ln w="6350">
            <a:solidFill>
              <a:srgbClr val="CC7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9" name="object 1379"/>
          <p:cNvSpPr/>
          <p:nvPr/>
        </p:nvSpPr>
        <p:spPr>
          <a:xfrm>
            <a:off x="5298392" y="3233420"/>
            <a:ext cx="312420" cy="7620"/>
          </a:xfrm>
          <a:custGeom>
            <a:avLst/>
            <a:gdLst/>
            <a:ahLst/>
            <a:cxnLst/>
            <a:rect l="l" t="t" r="r" b="b"/>
            <a:pathLst>
              <a:path w="312420" h="7619">
                <a:moveTo>
                  <a:pt x="90158" y="0"/>
                </a:moveTo>
                <a:lnTo>
                  <a:pt x="1411" y="0"/>
                </a:lnTo>
                <a:lnTo>
                  <a:pt x="0" y="7619"/>
                </a:lnTo>
                <a:lnTo>
                  <a:pt x="88830" y="7619"/>
                </a:lnTo>
                <a:lnTo>
                  <a:pt x="90158" y="0"/>
                </a:lnTo>
                <a:close/>
              </a:path>
              <a:path w="312420" h="7619">
                <a:moveTo>
                  <a:pt x="310860" y="0"/>
                </a:moveTo>
                <a:lnTo>
                  <a:pt x="219815" y="0"/>
                </a:lnTo>
                <a:lnTo>
                  <a:pt x="221143" y="7619"/>
                </a:lnTo>
                <a:lnTo>
                  <a:pt x="312285" y="7619"/>
                </a:lnTo>
                <a:lnTo>
                  <a:pt x="310860" y="0"/>
                </a:lnTo>
                <a:close/>
              </a:path>
            </a:pathLst>
          </a:custGeom>
          <a:solidFill>
            <a:srgbClr val="CA6E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0" name="object 1380"/>
          <p:cNvSpPr/>
          <p:nvPr/>
        </p:nvSpPr>
        <p:spPr>
          <a:xfrm>
            <a:off x="5296981" y="3241039"/>
            <a:ext cx="315595" cy="7620"/>
          </a:xfrm>
          <a:custGeom>
            <a:avLst/>
            <a:gdLst/>
            <a:ahLst/>
            <a:cxnLst/>
            <a:rect l="l" t="t" r="r" b="b"/>
            <a:pathLst>
              <a:path w="315595" h="7619">
                <a:moveTo>
                  <a:pt x="90241" y="0"/>
                </a:moveTo>
                <a:lnTo>
                  <a:pt x="1411" y="0"/>
                </a:lnTo>
                <a:lnTo>
                  <a:pt x="0" y="7620"/>
                </a:lnTo>
                <a:lnTo>
                  <a:pt x="88913" y="7620"/>
                </a:lnTo>
                <a:lnTo>
                  <a:pt x="90241" y="0"/>
                </a:lnTo>
                <a:close/>
              </a:path>
              <a:path w="315595" h="7619">
                <a:moveTo>
                  <a:pt x="313697" y="0"/>
                </a:moveTo>
                <a:lnTo>
                  <a:pt x="222554" y="0"/>
                </a:lnTo>
                <a:lnTo>
                  <a:pt x="223882" y="7620"/>
                </a:lnTo>
                <a:lnTo>
                  <a:pt x="315122" y="7620"/>
                </a:lnTo>
                <a:lnTo>
                  <a:pt x="313697" y="0"/>
                </a:lnTo>
                <a:close/>
              </a:path>
            </a:pathLst>
          </a:custGeom>
          <a:solidFill>
            <a:srgbClr val="C96C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1" name="object 1381"/>
          <p:cNvSpPr/>
          <p:nvPr/>
        </p:nvSpPr>
        <p:spPr>
          <a:xfrm>
            <a:off x="5295805" y="3251834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0" y="0"/>
                </a:moveTo>
                <a:lnTo>
                  <a:pt x="90089" y="0"/>
                </a:lnTo>
              </a:path>
            </a:pathLst>
          </a:custGeom>
          <a:ln w="6350">
            <a:solidFill>
              <a:srgbClr val="C96A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2" name="object 1382"/>
          <p:cNvSpPr/>
          <p:nvPr/>
        </p:nvSpPr>
        <p:spPr>
          <a:xfrm>
            <a:off x="5520864" y="3251834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0" y="0"/>
                </a:moveTo>
                <a:lnTo>
                  <a:pt x="92427" y="0"/>
                </a:lnTo>
              </a:path>
            </a:pathLst>
          </a:custGeom>
          <a:ln w="6350">
            <a:solidFill>
              <a:srgbClr val="C96A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3" name="object 1383"/>
          <p:cNvSpPr/>
          <p:nvPr/>
        </p:nvSpPr>
        <p:spPr>
          <a:xfrm>
            <a:off x="5294394" y="3255009"/>
            <a:ext cx="320675" cy="7620"/>
          </a:xfrm>
          <a:custGeom>
            <a:avLst/>
            <a:gdLst/>
            <a:ahLst/>
            <a:cxnLst/>
            <a:rect l="l" t="t" r="r" b="b"/>
            <a:pathLst>
              <a:path w="320675" h="7620">
                <a:moveTo>
                  <a:pt x="90393" y="0"/>
                </a:moveTo>
                <a:lnTo>
                  <a:pt x="1411" y="0"/>
                </a:lnTo>
                <a:lnTo>
                  <a:pt x="0" y="7619"/>
                </a:lnTo>
                <a:lnTo>
                  <a:pt x="89065" y="7619"/>
                </a:lnTo>
                <a:lnTo>
                  <a:pt x="90393" y="0"/>
                </a:lnTo>
                <a:close/>
              </a:path>
              <a:path w="320675" h="7620">
                <a:moveTo>
                  <a:pt x="318897" y="0"/>
                </a:moveTo>
                <a:lnTo>
                  <a:pt x="227576" y="0"/>
                </a:lnTo>
                <a:lnTo>
                  <a:pt x="228905" y="7619"/>
                </a:lnTo>
                <a:lnTo>
                  <a:pt x="320322" y="7619"/>
                </a:lnTo>
                <a:lnTo>
                  <a:pt x="318897" y="0"/>
                </a:lnTo>
                <a:close/>
              </a:path>
            </a:pathLst>
          </a:custGeom>
          <a:solidFill>
            <a:srgbClr val="C86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4" name="object 1384"/>
          <p:cNvSpPr/>
          <p:nvPr/>
        </p:nvSpPr>
        <p:spPr>
          <a:xfrm>
            <a:off x="5292983" y="3262629"/>
            <a:ext cx="323215" cy="7620"/>
          </a:xfrm>
          <a:custGeom>
            <a:avLst/>
            <a:gdLst/>
            <a:ahLst/>
            <a:cxnLst/>
            <a:rect l="l" t="t" r="r" b="b"/>
            <a:pathLst>
              <a:path w="323214" h="7620">
                <a:moveTo>
                  <a:pt x="90476" y="0"/>
                </a:moveTo>
                <a:lnTo>
                  <a:pt x="1411" y="0"/>
                </a:lnTo>
                <a:lnTo>
                  <a:pt x="0" y="7620"/>
                </a:lnTo>
                <a:lnTo>
                  <a:pt x="89148" y="7620"/>
                </a:lnTo>
                <a:lnTo>
                  <a:pt x="90476" y="0"/>
                </a:lnTo>
                <a:close/>
              </a:path>
              <a:path w="323214" h="7620">
                <a:moveTo>
                  <a:pt x="321733" y="0"/>
                </a:moveTo>
                <a:lnTo>
                  <a:pt x="230316" y="0"/>
                </a:lnTo>
                <a:lnTo>
                  <a:pt x="231644" y="7620"/>
                </a:lnTo>
                <a:lnTo>
                  <a:pt x="323158" y="7620"/>
                </a:lnTo>
                <a:lnTo>
                  <a:pt x="321733" y="0"/>
                </a:lnTo>
                <a:close/>
              </a:path>
            </a:pathLst>
          </a:custGeom>
          <a:solidFill>
            <a:srgbClr val="C7676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5" name="object 1385"/>
          <p:cNvSpPr/>
          <p:nvPr/>
        </p:nvSpPr>
        <p:spPr>
          <a:xfrm>
            <a:off x="5291572" y="3270250"/>
            <a:ext cx="326390" cy="7620"/>
          </a:xfrm>
          <a:custGeom>
            <a:avLst/>
            <a:gdLst/>
            <a:ahLst/>
            <a:cxnLst/>
            <a:rect l="l" t="t" r="r" b="b"/>
            <a:pathLst>
              <a:path w="326389" h="7620">
                <a:moveTo>
                  <a:pt x="90559" y="0"/>
                </a:moveTo>
                <a:lnTo>
                  <a:pt x="1411" y="0"/>
                </a:lnTo>
                <a:lnTo>
                  <a:pt x="0" y="7620"/>
                </a:lnTo>
                <a:lnTo>
                  <a:pt x="89230" y="7620"/>
                </a:lnTo>
                <a:lnTo>
                  <a:pt x="90559" y="0"/>
                </a:lnTo>
                <a:close/>
              </a:path>
              <a:path w="326389" h="7620">
                <a:moveTo>
                  <a:pt x="324569" y="0"/>
                </a:moveTo>
                <a:lnTo>
                  <a:pt x="233055" y="0"/>
                </a:lnTo>
                <a:lnTo>
                  <a:pt x="234383" y="7620"/>
                </a:lnTo>
                <a:lnTo>
                  <a:pt x="325994" y="7620"/>
                </a:lnTo>
                <a:lnTo>
                  <a:pt x="324569" y="0"/>
                </a:lnTo>
                <a:close/>
              </a:path>
            </a:pathLst>
          </a:custGeom>
          <a:solidFill>
            <a:srgbClr val="C7666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6" name="object 1386"/>
          <p:cNvSpPr/>
          <p:nvPr/>
        </p:nvSpPr>
        <p:spPr>
          <a:xfrm>
            <a:off x="5290396" y="3281045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406" y="0"/>
                </a:lnTo>
              </a:path>
            </a:pathLst>
          </a:custGeom>
          <a:ln w="6350">
            <a:solidFill>
              <a:srgbClr val="C663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7" name="object 1387"/>
          <p:cNvSpPr/>
          <p:nvPr/>
        </p:nvSpPr>
        <p:spPr>
          <a:xfrm>
            <a:off x="5525956" y="3281045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>
                <a:moveTo>
                  <a:pt x="0" y="0"/>
                </a:moveTo>
                <a:lnTo>
                  <a:pt x="92798" y="0"/>
                </a:lnTo>
              </a:path>
            </a:pathLst>
          </a:custGeom>
          <a:ln w="6350">
            <a:solidFill>
              <a:srgbClr val="C663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8" name="object 1388"/>
          <p:cNvSpPr/>
          <p:nvPr/>
        </p:nvSpPr>
        <p:spPr>
          <a:xfrm>
            <a:off x="5288985" y="3284220"/>
            <a:ext cx="331470" cy="7620"/>
          </a:xfrm>
          <a:custGeom>
            <a:avLst/>
            <a:gdLst/>
            <a:ahLst/>
            <a:cxnLst/>
            <a:rect l="l" t="t" r="r" b="b"/>
            <a:pathLst>
              <a:path w="331470" h="7620">
                <a:moveTo>
                  <a:pt x="90711" y="0"/>
                </a:moveTo>
                <a:lnTo>
                  <a:pt x="1411" y="0"/>
                </a:lnTo>
                <a:lnTo>
                  <a:pt x="0" y="7619"/>
                </a:lnTo>
                <a:lnTo>
                  <a:pt x="89382" y="7619"/>
                </a:lnTo>
                <a:lnTo>
                  <a:pt x="90711" y="0"/>
                </a:lnTo>
                <a:close/>
              </a:path>
              <a:path w="331470" h="7620">
                <a:moveTo>
                  <a:pt x="329769" y="0"/>
                </a:moveTo>
                <a:lnTo>
                  <a:pt x="238077" y="0"/>
                </a:lnTo>
                <a:lnTo>
                  <a:pt x="239406" y="7619"/>
                </a:lnTo>
                <a:lnTo>
                  <a:pt x="331194" y="7619"/>
                </a:lnTo>
                <a:lnTo>
                  <a:pt x="329769" y="0"/>
                </a:lnTo>
                <a:close/>
              </a:path>
            </a:pathLst>
          </a:custGeom>
          <a:solidFill>
            <a:srgbClr val="C561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9" name="object 1389"/>
          <p:cNvSpPr/>
          <p:nvPr/>
        </p:nvSpPr>
        <p:spPr>
          <a:xfrm>
            <a:off x="5287574" y="3291840"/>
            <a:ext cx="334645" cy="7620"/>
          </a:xfrm>
          <a:custGeom>
            <a:avLst/>
            <a:gdLst/>
            <a:ahLst/>
            <a:cxnLst/>
            <a:rect l="l" t="t" r="r" b="b"/>
            <a:pathLst>
              <a:path w="334645" h="7620">
                <a:moveTo>
                  <a:pt x="90793" y="0"/>
                </a:moveTo>
                <a:lnTo>
                  <a:pt x="1411" y="0"/>
                </a:lnTo>
                <a:lnTo>
                  <a:pt x="0" y="7620"/>
                </a:lnTo>
                <a:lnTo>
                  <a:pt x="89465" y="7620"/>
                </a:lnTo>
                <a:lnTo>
                  <a:pt x="90793" y="0"/>
                </a:lnTo>
                <a:close/>
              </a:path>
              <a:path w="334645" h="7620">
                <a:moveTo>
                  <a:pt x="332605" y="0"/>
                </a:moveTo>
                <a:lnTo>
                  <a:pt x="240817" y="0"/>
                </a:lnTo>
                <a:lnTo>
                  <a:pt x="242145" y="7620"/>
                </a:lnTo>
                <a:lnTo>
                  <a:pt x="334031" y="7620"/>
                </a:lnTo>
                <a:lnTo>
                  <a:pt x="332605" y="0"/>
                </a:lnTo>
                <a:close/>
              </a:path>
            </a:pathLst>
          </a:custGeom>
          <a:solidFill>
            <a:srgbClr val="C55F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0" name="object 1390"/>
          <p:cNvSpPr/>
          <p:nvPr/>
        </p:nvSpPr>
        <p:spPr>
          <a:xfrm>
            <a:off x="5286398" y="3302634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641" y="0"/>
                </a:lnTo>
              </a:path>
            </a:pathLst>
          </a:custGeom>
          <a:ln w="6350">
            <a:solidFill>
              <a:srgbClr val="C45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1" name="object 1391"/>
          <p:cNvSpPr/>
          <p:nvPr/>
        </p:nvSpPr>
        <p:spPr>
          <a:xfrm>
            <a:off x="5529719" y="3302634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>
                <a:moveTo>
                  <a:pt x="0" y="0"/>
                </a:moveTo>
                <a:lnTo>
                  <a:pt x="93073" y="0"/>
                </a:lnTo>
              </a:path>
            </a:pathLst>
          </a:custGeom>
          <a:ln w="6350">
            <a:solidFill>
              <a:srgbClr val="C45D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2" name="object 1392"/>
          <p:cNvSpPr/>
          <p:nvPr/>
        </p:nvSpPr>
        <p:spPr>
          <a:xfrm>
            <a:off x="5284987" y="3305809"/>
            <a:ext cx="339725" cy="7620"/>
          </a:xfrm>
          <a:custGeom>
            <a:avLst/>
            <a:gdLst/>
            <a:ahLst/>
            <a:cxnLst/>
            <a:rect l="l" t="t" r="r" b="b"/>
            <a:pathLst>
              <a:path w="339725" h="7620">
                <a:moveTo>
                  <a:pt x="90945" y="0"/>
                </a:moveTo>
                <a:lnTo>
                  <a:pt x="1411" y="0"/>
                </a:lnTo>
                <a:lnTo>
                  <a:pt x="0" y="7619"/>
                </a:lnTo>
                <a:lnTo>
                  <a:pt x="89617" y="7619"/>
                </a:lnTo>
                <a:lnTo>
                  <a:pt x="90945" y="0"/>
                </a:lnTo>
                <a:close/>
              </a:path>
              <a:path w="339725" h="7620">
                <a:moveTo>
                  <a:pt x="337805" y="0"/>
                </a:moveTo>
                <a:lnTo>
                  <a:pt x="245839" y="0"/>
                </a:lnTo>
                <a:lnTo>
                  <a:pt x="247167" y="7619"/>
                </a:lnTo>
                <a:lnTo>
                  <a:pt x="339231" y="7619"/>
                </a:lnTo>
                <a:lnTo>
                  <a:pt x="337805" y="0"/>
                </a:lnTo>
                <a:close/>
              </a:path>
            </a:pathLst>
          </a:custGeom>
          <a:solidFill>
            <a:srgbClr val="C35C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3" name="object 1393"/>
          <p:cNvSpPr/>
          <p:nvPr/>
        </p:nvSpPr>
        <p:spPr>
          <a:xfrm>
            <a:off x="5283576" y="3313429"/>
            <a:ext cx="342265" cy="7620"/>
          </a:xfrm>
          <a:custGeom>
            <a:avLst/>
            <a:gdLst/>
            <a:ahLst/>
            <a:cxnLst/>
            <a:rect l="l" t="t" r="r" b="b"/>
            <a:pathLst>
              <a:path w="342264" h="7620">
                <a:moveTo>
                  <a:pt x="91028" y="0"/>
                </a:moveTo>
                <a:lnTo>
                  <a:pt x="1411" y="0"/>
                </a:lnTo>
                <a:lnTo>
                  <a:pt x="0" y="7620"/>
                </a:lnTo>
                <a:lnTo>
                  <a:pt x="89700" y="7620"/>
                </a:lnTo>
                <a:lnTo>
                  <a:pt x="91028" y="0"/>
                </a:lnTo>
                <a:close/>
              </a:path>
              <a:path w="342264" h="7620">
                <a:moveTo>
                  <a:pt x="340642" y="0"/>
                </a:moveTo>
                <a:lnTo>
                  <a:pt x="248578" y="0"/>
                </a:lnTo>
                <a:lnTo>
                  <a:pt x="249906" y="7620"/>
                </a:lnTo>
                <a:lnTo>
                  <a:pt x="342067" y="7620"/>
                </a:lnTo>
                <a:lnTo>
                  <a:pt x="340642" y="0"/>
                </a:lnTo>
                <a:close/>
              </a:path>
            </a:pathLst>
          </a:custGeom>
          <a:solidFill>
            <a:srgbClr val="C35A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4" name="object 1394"/>
          <p:cNvSpPr/>
          <p:nvPr/>
        </p:nvSpPr>
        <p:spPr>
          <a:xfrm>
            <a:off x="5282400" y="332422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0" y="0"/>
                </a:moveTo>
                <a:lnTo>
                  <a:pt x="90876" y="0"/>
                </a:lnTo>
              </a:path>
            </a:pathLst>
          </a:custGeom>
          <a:ln w="635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5" name="object 1395"/>
          <p:cNvSpPr/>
          <p:nvPr/>
        </p:nvSpPr>
        <p:spPr>
          <a:xfrm>
            <a:off x="5533483" y="3324225"/>
            <a:ext cx="93345" cy="0"/>
          </a:xfrm>
          <a:custGeom>
            <a:avLst/>
            <a:gdLst/>
            <a:ahLst/>
            <a:cxnLst/>
            <a:rect l="l" t="t" r="r" b="b"/>
            <a:pathLst>
              <a:path w="93345">
                <a:moveTo>
                  <a:pt x="0" y="0"/>
                </a:moveTo>
                <a:lnTo>
                  <a:pt x="93348" y="0"/>
                </a:lnTo>
              </a:path>
            </a:pathLst>
          </a:custGeom>
          <a:ln w="635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6" name="object 1396"/>
          <p:cNvSpPr/>
          <p:nvPr/>
        </p:nvSpPr>
        <p:spPr>
          <a:xfrm>
            <a:off x="5280989" y="3327400"/>
            <a:ext cx="347345" cy="7620"/>
          </a:xfrm>
          <a:custGeom>
            <a:avLst/>
            <a:gdLst/>
            <a:ahLst/>
            <a:cxnLst/>
            <a:rect l="l" t="t" r="r" b="b"/>
            <a:pathLst>
              <a:path w="347345" h="7620">
                <a:moveTo>
                  <a:pt x="91180" y="0"/>
                </a:moveTo>
                <a:lnTo>
                  <a:pt x="1411" y="0"/>
                </a:lnTo>
                <a:lnTo>
                  <a:pt x="0" y="7620"/>
                </a:lnTo>
                <a:lnTo>
                  <a:pt x="89852" y="7620"/>
                </a:lnTo>
                <a:lnTo>
                  <a:pt x="91180" y="0"/>
                </a:lnTo>
                <a:close/>
              </a:path>
              <a:path w="347345" h="7620">
                <a:moveTo>
                  <a:pt x="345842" y="0"/>
                </a:moveTo>
                <a:lnTo>
                  <a:pt x="253600" y="0"/>
                </a:lnTo>
                <a:lnTo>
                  <a:pt x="254929" y="7620"/>
                </a:lnTo>
                <a:lnTo>
                  <a:pt x="347267" y="7620"/>
                </a:lnTo>
                <a:lnTo>
                  <a:pt x="345842" y="0"/>
                </a:lnTo>
                <a:close/>
              </a:path>
            </a:pathLst>
          </a:custGeom>
          <a:solidFill>
            <a:srgbClr val="C156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7" name="object 1397"/>
          <p:cNvSpPr/>
          <p:nvPr/>
        </p:nvSpPr>
        <p:spPr>
          <a:xfrm>
            <a:off x="5279578" y="3335020"/>
            <a:ext cx="350520" cy="7620"/>
          </a:xfrm>
          <a:custGeom>
            <a:avLst/>
            <a:gdLst/>
            <a:ahLst/>
            <a:cxnLst/>
            <a:rect l="l" t="t" r="r" b="b"/>
            <a:pathLst>
              <a:path w="350520" h="7620">
                <a:moveTo>
                  <a:pt x="91263" y="0"/>
                </a:moveTo>
                <a:lnTo>
                  <a:pt x="1411" y="0"/>
                </a:lnTo>
                <a:lnTo>
                  <a:pt x="0" y="7619"/>
                </a:lnTo>
                <a:lnTo>
                  <a:pt x="89935" y="7619"/>
                </a:lnTo>
                <a:lnTo>
                  <a:pt x="91263" y="0"/>
                </a:lnTo>
                <a:close/>
              </a:path>
              <a:path w="350520" h="7620">
                <a:moveTo>
                  <a:pt x="348678" y="0"/>
                </a:moveTo>
                <a:lnTo>
                  <a:pt x="256340" y="0"/>
                </a:lnTo>
                <a:lnTo>
                  <a:pt x="257668" y="7619"/>
                </a:lnTo>
                <a:lnTo>
                  <a:pt x="350103" y="7619"/>
                </a:lnTo>
                <a:lnTo>
                  <a:pt x="348678" y="0"/>
                </a:lnTo>
                <a:close/>
              </a:path>
            </a:pathLst>
          </a:custGeom>
          <a:solidFill>
            <a:srgbClr val="C154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8" name="object 1398"/>
          <p:cNvSpPr/>
          <p:nvPr/>
        </p:nvSpPr>
        <p:spPr>
          <a:xfrm>
            <a:off x="5278402" y="334581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0" y="0"/>
                </a:moveTo>
                <a:lnTo>
                  <a:pt x="91111" y="0"/>
                </a:lnTo>
              </a:path>
            </a:pathLst>
          </a:custGeom>
          <a:ln w="635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9" name="object 1399"/>
          <p:cNvSpPr/>
          <p:nvPr/>
        </p:nvSpPr>
        <p:spPr>
          <a:xfrm>
            <a:off x="5537246" y="3345815"/>
            <a:ext cx="93980" cy="0"/>
          </a:xfrm>
          <a:custGeom>
            <a:avLst/>
            <a:gdLst/>
            <a:ahLst/>
            <a:cxnLst/>
            <a:rect l="l" t="t" r="r" b="b"/>
            <a:pathLst>
              <a:path w="93979">
                <a:moveTo>
                  <a:pt x="0" y="0"/>
                </a:moveTo>
                <a:lnTo>
                  <a:pt x="93622" y="0"/>
                </a:lnTo>
              </a:path>
            </a:pathLst>
          </a:custGeom>
          <a:ln w="635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0" name="object 1400"/>
          <p:cNvSpPr/>
          <p:nvPr/>
        </p:nvSpPr>
        <p:spPr>
          <a:xfrm>
            <a:off x="5276991" y="3348990"/>
            <a:ext cx="355600" cy="7620"/>
          </a:xfrm>
          <a:custGeom>
            <a:avLst/>
            <a:gdLst/>
            <a:ahLst/>
            <a:cxnLst/>
            <a:rect l="l" t="t" r="r" b="b"/>
            <a:pathLst>
              <a:path w="355600" h="7620">
                <a:moveTo>
                  <a:pt x="91415" y="0"/>
                </a:moveTo>
                <a:lnTo>
                  <a:pt x="1411" y="0"/>
                </a:lnTo>
                <a:lnTo>
                  <a:pt x="0" y="7620"/>
                </a:lnTo>
                <a:lnTo>
                  <a:pt x="90087" y="7620"/>
                </a:lnTo>
                <a:lnTo>
                  <a:pt x="91415" y="0"/>
                </a:lnTo>
                <a:close/>
              </a:path>
              <a:path w="355600" h="7620">
                <a:moveTo>
                  <a:pt x="353878" y="0"/>
                </a:moveTo>
                <a:lnTo>
                  <a:pt x="261362" y="0"/>
                </a:lnTo>
                <a:lnTo>
                  <a:pt x="262690" y="7620"/>
                </a:lnTo>
                <a:lnTo>
                  <a:pt x="355303" y="7620"/>
                </a:lnTo>
                <a:lnTo>
                  <a:pt x="353878" y="0"/>
                </a:lnTo>
                <a:close/>
              </a:path>
            </a:pathLst>
          </a:custGeom>
          <a:solidFill>
            <a:srgbClr val="BF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1" name="object 1401"/>
          <p:cNvSpPr/>
          <p:nvPr/>
        </p:nvSpPr>
        <p:spPr>
          <a:xfrm>
            <a:off x="5275579" y="3356609"/>
            <a:ext cx="358140" cy="7620"/>
          </a:xfrm>
          <a:custGeom>
            <a:avLst/>
            <a:gdLst/>
            <a:ahLst/>
            <a:cxnLst/>
            <a:rect l="l" t="t" r="r" b="b"/>
            <a:pathLst>
              <a:path w="358139" h="7620">
                <a:moveTo>
                  <a:pt x="91498" y="0"/>
                </a:moveTo>
                <a:lnTo>
                  <a:pt x="1411" y="0"/>
                </a:lnTo>
                <a:lnTo>
                  <a:pt x="0" y="7619"/>
                </a:lnTo>
                <a:lnTo>
                  <a:pt x="90170" y="7619"/>
                </a:lnTo>
                <a:lnTo>
                  <a:pt x="91498" y="0"/>
                </a:lnTo>
                <a:close/>
              </a:path>
              <a:path w="358139" h="7620">
                <a:moveTo>
                  <a:pt x="356714" y="0"/>
                </a:moveTo>
                <a:lnTo>
                  <a:pt x="264101" y="0"/>
                </a:lnTo>
                <a:lnTo>
                  <a:pt x="265430" y="7619"/>
                </a:lnTo>
                <a:lnTo>
                  <a:pt x="358140" y="7619"/>
                </a:lnTo>
                <a:lnTo>
                  <a:pt x="356714" y="0"/>
                </a:lnTo>
                <a:close/>
              </a:path>
            </a:pathLst>
          </a:custGeom>
          <a:solidFill>
            <a:srgbClr val="BF4F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2" name="object 1402"/>
          <p:cNvSpPr/>
          <p:nvPr/>
        </p:nvSpPr>
        <p:spPr>
          <a:xfrm>
            <a:off x="5275579" y="2678429"/>
            <a:ext cx="358140" cy="684530"/>
          </a:xfrm>
          <a:custGeom>
            <a:avLst/>
            <a:gdLst/>
            <a:ahLst/>
            <a:cxnLst/>
            <a:rect l="l" t="t" r="r" b="b"/>
            <a:pathLst>
              <a:path w="358139" h="684529">
                <a:moveTo>
                  <a:pt x="358140" y="684530"/>
                </a:moveTo>
                <a:lnTo>
                  <a:pt x="265430" y="684530"/>
                </a:lnTo>
                <a:lnTo>
                  <a:pt x="241300" y="547370"/>
                </a:lnTo>
                <a:lnTo>
                  <a:pt x="114300" y="547370"/>
                </a:lnTo>
                <a:lnTo>
                  <a:pt x="90170" y="684530"/>
                </a:lnTo>
                <a:lnTo>
                  <a:pt x="0" y="684530"/>
                </a:lnTo>
                <a:lnTo>
                  <a:pt x="128270" y="0"/>
                </a:lnTo>
                <a:lnTo>
                  <a:pt x="231140" y="0"/>
                </a:lnTo>
                <a:lnTo>
                  <a:pt x="358140" y="68453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3" name="object 1403"/>
          <p:cNvSpPr/>
          <p:nvPr/>
        </p:nvSpPr>
        <p:spPr>
          <a:xfrm>
            <a:off x="5411470" y="2853689"/>
            <a:ext cx="85090" cy="245110"/>
          </a:xfrm>
          <a:custGeom>
            <a:avLst/>
            <a:gdLst/>
            <a:ahLst/>
            <a:cxnLst/>
            <a:rect l="l" t="t" r="r" b="b"/>
            <a:pathLst>
              <a:path w="85089" h="245110">
                <a:moveTo>
                  <a:pt x="85089" y="245110"/>
                </a:moveTo>
                <a:lnTo>
                  <a:pt x="41909" y="0"/>
                </a:lnTo>
                <a:lnTo>
                  <a:pt x="0" y="245110"/>
                </a:lnTo>
                <a:lnTo>
                  <a:pt x="85089" y="24511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4" name="object 1404"/>
          <p:cNvSpPr/>
          <p:nvPr/>
        </p:nvSpPr>
        <p:spPr>
          <a:xfrm>
            <a:off x="5683250" y="27089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5" name="object 1405"/>
          <p:cNvSpPr/>
          <p:nvPr/>
        </p:nvSpPr>
        <p:spPr>
          <a:xfrm>
            <a:off x="5683250" y="2716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6" name="object 1406"/>
          <p:cNvSpPr/>
          <p:nvPr/>
        </p:nvSpPr>
        <p:spPr>
          <a:xfrm>
            <a:off x="5683250" y="27235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B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7" name="object 1407"/>
          <p:cNvSpPr/>
          <p:nvPr/>
        </p:nvSpPr>
        <p:spPr>
          <a:xfrm>
            <a:off x="5683250" y="27305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8" name="object 1408"/>
          <p:cNvSpPr/>
          <p:nvPr/>
        </p:nvSpPr>
        <p:spPr>
          <a:xfrm>
            <a:off x="5683250" y="27381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9" name="object 1409"/>
          <p:cNvSpPr/>
          <p:nvPr/>
        </p:nvSpPr>
        <p:spPr>
          <a:xfrm>
            <a:off x="5683250" y="2745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0" name="object 1410"/>
          <p:cNvSpPr/>
          <p:nvPr/>
        </p:nvSpPr>
        <p:spPr>
          <a:xfrm>
            <a:off x="5683250" y="275272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9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1" name="object 1411"/>
          <p:cNvSpPr/>
          <p:nvPr/>
        </p:nvSpPr>
        <p:spPr>
          <a:xfrm>
            <a:off x="5683250" y="27597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8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2" name="object 1412"/>
          <p:cNvSpPr/>
          <p:nvPr/>
        </p:nvSpPr>
        <p:spPr>
          <a:xfrm>
            <a:off x="5683250" y="27673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7EC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3" name="object 1413"/>
          <p:cNvSpPr/>
          <p:nvPr/>
        </p:nvSpPr>
        <p:spPr>
          <a:xfrm>
            <a:off x="5683250" y="27743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7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4" name="object 1414"/>
          <p:cNvSpPr/>
          <p:nvPr/>
        </p:nvSpPr>
        <p:spPr>
          <a:xfrm>
            <a:off x="5683250" y="27813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6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5" name="object 1415"/>
          <p:cNvSpPr/>
          <p:nvPr/>
        </p:nvSpPr>
        <p:spPr>
          <a:xfrm>
            <a:off x="5683250" y="27889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5E7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6" name="object 1416"/>
          <p:cNvSpPr/>
          <p:nvPr/>
        </p:nvSpPr>
        <p:spPr>
          <a:xfrm>
            <a:off x="5683250" y="27965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5E5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7" name="object 1417"/>
          <p:cNvSpPr/>
          <p:nvPr/>
        </p:nvSpPr>
        <p:spPr>
          <a:xfrm>
            <a:off x="5683250" y="280352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8" name="object 1418"/>
          <p:cNvSpPr/>
          <p:nvPr/>
        </p:nvSpPr>
        <p:spPr>
          <a:xfrm>
            <a:off x="5683250" y="28105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3E1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9" name="object 1419"/>
          <p:cNvSpPr/>
          <p:nvPr/>
        </p:nvSpPr>
        <p:spPr>
          <a:xfrm>
            <a:off x="5683250" y="28181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0" name="object 1420"/>
          <p:cNvSpPr/>
          <p:nvPr/>
        </p:nvSpPr>
        <p:spPr>
          <a:xfrm>
            <a:off x="5683250" y="28251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2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1" name="object 1421"/>
          <p:cNvSpPr/>
          <p:nvPr/>
        </p:nvSpPr>
        <p:spPr>
          <a:xfrm>
            <a:off x="5683250" y="28321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1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2" name="object 1422"/>
          <p:cNvSpPr/>
          <p:nvPr/>
        </p:nvSpPr>
        <p:spPr>
          <a:xfrm>
            <a:off x="5683250" y="28397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0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3" name="object 1423"/>
          <p:cNvSpPr/>
          <p:nvPr/>
        </p:nvSpPr>
        <p:spPr>
          <a:xfrm>
            <a:off x="5648959" y="284924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3810">
            <a:solidFill>
              <a:srgbClr val="F0D7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4" name="object 1424"/>
          <p:cNvSpPr/>
          <p:nvPr/>
        </p:nvSpPr>
        <p:spPr>
          <a:xfrm>
            <a:off x="5683250" y="284543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3810">
            <a:solidFill>
              <a:srgbClr val="F0D7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5" name="object 1425"/>
          <p:cNvSpPr/>
          <p:nvPr/>
        </p:nvSpPr>
        <p:spPr>
          <a:xfrm>
            <a:off x="5648959" y="285432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FD6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6" name="object 1426"/>
          <p:cNvSpPr/>
          <p:nvPr/>
        </p:nvSpPr>
        <p:spPr>
          <a:xfrm>
            <a:off x="5648959" y="286131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E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7" name="object 1427"/>
          <p:cNvSpPr/>
          <p:nvPr/>
        </p:nvSpPr>
        <p:spPr>
          <a:xfrm>
            <a:off x="5648959" y="286892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19">
            <a:solidFill>
              <a:srgbClr val="EED2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8" name="object 1428"/>
          <p:cNvSpPr/>
          <p:nvPr/>
        </p:nvSpPr>
        <p:spPr>
          <a:xfrm>
            <a:off x="5648959" y="287655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DD0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9" name="object 1429"/>
          <p:cNvSpPr/>
          <p:nvPr/>
        </p:nvSpPr>
        <p:spPr>
          <a:xfrm>
            <a:off x="5648959" y="288353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CCE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0" name="object 1430"/>
          <p:cNvSpPr/>
          <p:nvPr/>
        </p:nvSpPr>
        <p:spPr>
          <a:xfrm>
            <a:off x="5648959" y="289052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19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1" name="object 1431"/>
          <p:cNvSpPr/>
          <p:nvPr/>
        </p:nvSpPr>
        <p:spPr>
          <a:xfrm>
            <a:off x="5648959" y="289813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BCA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2" name="object 1432"/>
          <p:cNvSpPr/>
          <p:nvPr/>
        </p:nvSpPr>
        <p:spPr>
          <a:xfrm>
            <a:off x="5648959" y="290512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AC8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3" name="object 1433"/>
          <p:cNvSpPr/>
          <p:nvPr/>
        </p:nvSpPr>
        <p:spPr>
          <a:xfrm>
            <a:off x="5648959" y="291211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A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4" name="object 1434"/>
          <p:cNvSpPr/>
          <p:nvPr/>
        </p:nvSpPr>
        <p:spPr>
          <a:xfrm>
            <a:off x="5648959" y="291972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19">
            <a:solidFill>
              <a:srgbClr val="E9C4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5" name="object 1435"/>
          <p:cNvSpPr/>
          <p:nvPr/>
        </p:nvSpPr>
        <p:spPr>
          <a:xfrm>
            <a:off x="5648959" y="292735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8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6" name="object 1436"/>
          <p:cNvSpPr/>
          <p:nvPr/>
        </p:nvSpPr>
        <p:spPr>
          <a:xfrm>
            <a:off x="5648959" y="293433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7" name="object 1437"/>
          <p:cNvSpPr/>
          <p:nvPr/>
        </p:nvSpPr>
        <p:spPr>
          <a:xfrm>
            <a:off x="5648959" y="294132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19">
            <a:solidFill>
              <a:srgbClr val="E7BF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8" name="object 1438"/>
          <p:cNvSpPr/>
          <p:nvPr/>
        </p:nvSpPr>
        <p:spPr>
          <a:xfrm>
            <a:off x="5648959" y="294893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6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9" name="object 1439"/>
          <p:cNvSpPr/>
          <p:nvPr/>
        </p:nvSpPr>
        <p:spPr>
          <a:xfrm>
            <a:off x="5683250" y="295973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3175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0" name="object 1440"/>
          <p:cNvSpPr/>
          <p:nvPr/>
        </p:nvSpPr>
        <p:spPr>
          <a:xfrm>
            <a:off x="5648959" y="295592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1" name="object 1441"/>
          <p:cNvSpPr/>
          <p:nvPr/>
        </p:nvSpPr>
        <p:spPr>
          <a:xfrm>
            <a:off x="5683250" y="296354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E5B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2" name="object 1442"/>
          <p:cNvSpPr/>
          <p:nvPr/>
        </p:nvSpPr>
        <p:spPr>
          <a:xfrm>
            <a:off x="5683252" y="2970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7" y="0"/>
                </a:lnTo>
              </a:path>
            </a:pathLst>
          </a:custGeom>
          <a:ln w="7619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3" name="object 1443"/>
          <p:cNvSpPr/>
          <p:nvPr/>
        </p:nvSpPr>
        <p:spPr>
          <a:xfrm>
            <a:off x="5683254" y="29781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5" y="0"/>
                </a:lnTo>
              </a:path>
            </a:pathLst>
          </a:custGeom>
          <a:ln w="7620">
            <a:solidFill>
              <a:srgbClr val="E3B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4" name="object 1444"/>
          <p:cNvSpPr/>
          <p:nvPr/>
        </p:nvSpPr>
        <p:spPr>
          <a:xfrm>
            <a:off x="5683256" y="29857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3" y="0"/>
                </a:lnTo>
              </a:path>
            </a:pathLst>
          </a:custGeom>
          <a:ln w="7619">
            <a:solidFill>
              <a:srgbClr val="E3B3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5" name="object 1445"/>
          <p:cNvSpPr/>
          <p:nvPr/>
        </p:nvSpPr>
        <p:spPr>
          <a:xfrm>
            <a:off x="5683258" y="29927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1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6" name="object 1446"/>
          <p:cNvSpPr/>
          <p:nvPr/>
        </p:nvSpPr>
        <p:spPr>
          <a:xfrm>
            <a:off x="5683260" y="2999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09" y="0"/>
                </a:lnTo>
              </a:path>
            </a:pathLst>
          </a:custGeom>
          <a:ln w="7620">
            <a:solidFill>
              <a:srgbClr val="E1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7" name="object 1447"/>
          <p:cNvSpPr/>
          <p:nvPr/>
        </p:nvSpPr>
        <p:spPr>
          <a:xfrm>
            <a:off x="5683262" y="30073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07" y="0"/>
                </a:lnTo>
              </a:path>
            </a:pathLst>
          </a:custGeom>
          <a:ln w="7620">
            <a:solidFill>
              <a:srgbClr val="E1AE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8" name="object 1448"/>
          <p:cNvSpPr/>
          <p:nvPr/>
        </p:nvSpPr>
        <p:spPr>
          <a:xfrm>
            <a:off x="5683264" y="301434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05" y="0"/>
                </a:lnTo>
              </a:path>
            </a:pathLst>
          </a:custGeom>
          <a:ln w="6350">
            <a:solidFill>
              <a:srgbClr val="E0AC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9" name="object 1449"/>
          <p:cNvSpPr/>
          <p:nvPr/>
        </p:nvSpPr>
        <p:spPr>
          <a:xfrm>
            <a:off x="5683266" y="30213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03" y="0"/>
                </a:lnTo>
              </a:path>
            </a:pathLst>
          </a:custGeom>
          <a:ln w="7619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0" name="object 1450"/>
          <p:cNvSpPr/>
          <p:nvPr/>
        </p:nvSpPr>
        <p:spPr>
          <a:xfrm>
            <a:off x="5683268" y="3028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01" y="0"/>
                </a:lnTo>
              </a:path>
            </a:pathLst>
          </a:custGeom>
          <a:ln w="7620">
            <a:solidFill>
              <a:srgbClr val="DFA8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1" name="object 1451"/>
          <p:cNvSpPr/>
          <p:nvPr/>
        </p:nvSpPr>
        <p:spPr>
          <a:xfrm>
            <a:off x="5683270" y="30365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99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2" name="object 1452"/>
          <p:cNvSpPr/>
          <p:nvPr/>
        </p:nvSpPr>
        <p:spPr>
          <a:xfrm>
            <a:off x="5683272" y="30435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97" y="0"/>
                </a:lnTo>
              </a:path>
            </a:pathLst>
          </a:custGeom>
          <a:ln w="6350">
            <a:solidFill>
              <a:srgbClr val="DDA4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3" name="object 1453"/>
          <p:cNvSpPr/>
          <p:nvPr/>
        </p:nvSpPr>
        <p:spPr>
          <a:xfrm>
            <a:off x="5683274" y="30505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95" y="0"/>
                </a:lnTo>
              </a:path>
            </a:pathLst>
          </a:custGeom>
          <a:ln w="7620">
            <a:solidFill>
              <a:srgbClr val="DDA2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4" name="object 1454"/>
          <p:cNvSpPr/>
          <p:nvPr/>
        </p:nvSpPr>
        <p:spPr>
          <a:xfrm>
            <a:off x="5683276" y="30581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93" y="0"/>
                </a:lnTo>
              </a:path>
            </a:pathLst>
          </a:custGeom>
          <a:ln w="762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5" name="object 1455"/>
          <p:cNvSpPr/>
          <p:nvPr/>
        </p:nvSpPr>
        <p:spPr>
          <a:xfrm>
            <a:off x="5683278" y="30657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91" y="0"/>
                </a:lnTo>
              </a:path>
            </a:pathLst>
          </a:custGeom>
          <a:ln w="7619">
            <a:solidFill>
              <a:srgbClr val="DB9E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6" name="object 1456"/>
          <p:cNvSpPr/>
          <p:nvPr/>
        </p:nvSpPr>
        <p:spPr>
          <a:xfrm>
            <a:off x="5683281" y="30727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89" y="0"/>
                </a:lnTo>
              </a:path>
            </a:pathLst>
          </a:custGeom>
          <a:ln w="635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7" name="object 1457"/>
          <p:cNvSpPr/>
          <p:nvPr/>
        </p:nvSpPr>
        <p:spPr>
          <a:xfrm>
            <a:off x="5683282" y="30797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87" y="0"/>
                </a:lnTo>
              </a:path>
            </a:pathLst>
          </a:custGeom>
          <a:ln w="762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8" name="object 1458"/>
          <p:cNvSpPr/>
          <p:nvPr/>
        </p:nvSpPr>
        <p:spPr>
          <a:xfrm>
            <a:off x="5683284" y="30873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85" y="0"/>
                </a:lnTo>
              </a:path>
            </a:pathLst>
          </a:custGeom>
          <a:ln w="7619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9" name="object 1459"/>
          <p:cNvSpPr/>
          <p:nvPr/>
        </p:nvSpPr>
        <p:spPr>
          <a:xfrm>
            <a:off x="5683286" y="30943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83" y="0"/>
                </a:lnTo>
              </a:path>
            </a:pathLst>
          </a:custGeom>
          <a:ln w="6350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0" name="object 1460"/>
          <p:cNvSpPr/>
          <p:nvPr/>
        </p:nvSpPr>
        <p:spPr>
          <a:xfrm>
            <a:off x="5683288" y="31013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81" y="0"/>
                </a:lnTo>
              </a:path>
            </a:pathLst>
          </a:custGeom>
          <a:ln w="762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1" name="object 1461"/>
          <p:cNvSpPr/>
          <p:nvPr/>
        </p:nvSpPr>
        <p:spPr>
          <a:xfrm>
            <a:off x="5683291" y="31089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79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2" name="object 1462"/>
          <p:cNvSpPr/>
          <p:nvPr/>
        </p:nvSpPr>
        <p:spPr>
          <a:xfrm>
            <a:off x="5683293" y="31165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76" y="0"/>
                </a:lnTo>
              </a:path>
            </a:pathLst>
          </a:custGeom>
          <a:ln w="7619">
            <a:solidFill>
              <a:srgbClr val="D691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3" name="object 1463"/>
          <p:cNvSpPr/>
          <p:nvPr/>
        </p:nvSpPr>
        <p:spPr>
          <a:xfrm>
            <a:off x="5683295" y="31235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74" y="0"/>
                </a:lnTo>
              </a:path>
            </a:pathLst>
          </a:custGeom>
          <a:ln w="635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4" name="object 1464"/>
          <p:cNvSpPr/>
          <p:nvPr/>
        </p:nvSpPr>
        <p:spPr>
          <a:xfrm>
            <a:off x="5683296" y="31305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73" y="0"/>
                </a:lnTo>
              </a:path>
            </a:pathLst>
          </a:custGeom>
          <a:ln w="7620">
            <a:solidFill>
              <a:srgbClr val="D58D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5" name="object 1465"/>
          <p:cNvSpPr/>
          <p:nvPr/>
        </p:nvSpPr>
        <p:spPr>
          <a:xfrm>
            <a:off x="5683299" y="31381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70" y="0"/>
                </a:lnTo>
              </a:path>
            </a:pathLst>
          </a:custGeom>
          <a:ln w="7619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6" name="object 1466"/>
          <p:cNvSpPr/>
          <p:nvPr/>
        </p:nvSpPr>
        <p:spPr>
          <a:xfrm>
            <a:off x="5683301" y="31451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68" y="0"/>
                </a:lnTo>
              </a:path>
            </a:pathLst>
          </a:custGeom>
          <a:ln w="635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7" name="object 1467"/>
          <p:cNvSpPr/>
          <p:nvPr/>
        </p:nvSpPr>
        <p:spPr>
          <a:xfrm>
            <a:off x="5683303" y="31521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66" y="0"/>
                </a:lnTo>
              </a:path>
            </a:pathLst>
          </a:custGeom>
          <a:ln w="762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8" name="object 1468"/>
          <p:cNvSpPr/>
          <p:nvPr/>
        </p:nvSpPr>
        <p:spPr>
          <a:xfrm>
            <a:off x="5683305" y="31597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64" y="0"/>
                </a:lnTo>
              </a:path>
            </a:pathLst>
          </a:custGeom>
          <a:ln w="7620">
            <a:solidFill>
              <a:srgbClr val="D2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9" name="object 1469"/>
          <p:cNvSpPr/>
          <p:nvPr/>
        </p:nvSpPr>
        <p:spPr>
          <a:xfrm>
            <a:off x="5683307" y="31673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62" y="0"/>
                </a:lnTo>
              </a:path>
            </a:pathLst>
          </a:custGeom>
          <a:ln w="7619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0" name="object 1470"/>
          <p:cNvSpPr/>
          <p:nvPr/>
        </p:nvSpPr>
        <p:spPr>
          <a:xfrm>
            <a:off x="5683309" y="31743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60" y="0"/>
                </a:lnTo>
              </a:path>
            </a:pathLst>
          </a:custGeom>
          <a:ln w="6350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1" name="object 1471"/>
          <p:cNvSpPr/>
          <p:nvPr/>
        </p:nvSpPr>
        <p:spPr>
          <a:xfrm>
            <a:off x="5683311" y="31813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58" y="0"/>
                </a:lnTo>
              </a:path>
            </a:pathLst>
          </a:custGeom>
          <a:ln w="7620">
            <a:solidFill>
              <a:srgbClr val="D080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2" name="object 1472"/>
          <p:cNvSpPr/>
          <p:nvPr/>
        </p:nvSpPr>
        <p:spPr>
          <a:xfrm>
            <a:off x="5683313" y="31889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56" y="0"/>
                </a:lnTo>
              </a:path>
            </a:pathLst>
          </a:custGeom>
          <a:ln w="7619">
            <a:solidFill>
              <a:srgbClr val="D07E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3" name="object 1473"/>
          <p:cNvSpPr/>
          <p:nvPr/>
        </p:nvSpPr>
        <p:spPr>
          <a:xfrm>
            <a:off x="5683315" y="31965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754" y="0"/>
                </a:lnTo>
              </a:path>
            </a:pathLst>
          </a:custGeom>
          <a:ln w="7620">
            <a:solidFill>
              <a:srgbClr val="CF7C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4" name="object 1474"/>
          <p:cNvSpPr/>
          <p:nvPr/>
        </p:nvSpPr>
        <p:spPr>
          <a:xfrm>
            <a:off x="5683317" y="3203575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4175" y="0"/>
                </a:lnTo>
              </a:path>
            </a:pathLst>
          </a:custGeom>
          <a:ln w="635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5" name="object 1475"/>
          <p:cNvSpPr/>
          <p:nvPr/>
        </p:nvSpPr>
        <p:spPr>
          <a:xfrm>
            <a:off x="5683319" y="3210560"/>
            <a:ext cx="85725" cy="0"/>
          </a:xfrm>
          <a:custGeom>
            <a:avLst/>
            <a:gdLst/>
            <a:ahLst/>
            <a:cxnLst/>
            <a:rect l="l" t="t" r="r" b="b"/>
            <a:pathLst>
              <a:path w="85725">
                <a:moveTo>
                  <a:pt x="0" y="0"/>
                </a:moveTo>
                <a:lnTo>
                  <a:pt x="85338" y="0"/>
                </a:lnTo>
              </a:path>
            </a:pathLst>
          </a:custGeom>
          <a:ln w="7620">
            <a:solidFill>
              <a:srgbClr val="CE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6" name="object 1476"/>
          <p:cNvSpPr/>
          <p:nvPr/>
        </p:nvSpPr>
        <p:spPr>
          <a:xfrm>
            <a:off x="5683321" y="3218179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288" y="0"/>
                </a:lnTo>
              </a:path>
            </a:pathLst>
          </a:custGeom>
          <a:ln w="7619">
            <a:solidFill>
              <a:srgbClr val="CD76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7" name="object 1477"/>
          <p:cNvSpPr/>
          <p:nvPr/>
        </p:nvSpPr>
        <p:spPr>
          <a:xfrm>
            <a:off x="5683323" y="3225164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8191" y="0"/>
                </a:lnTo>
              </a:path>
            </a:pathLst>
          </a:custGeom>
          <a:ln w="6350">
            <a:solidFill>
              <a:srgbClr val="CC75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8" name="object 1478"/>
          <p:cNvSpPr/>
          <p:nvPr/>
        </p:nvSpPr>
        <p:spPr>
          <a:xfrm>
            <a:off x="5683474" y="3232150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0" y="0"/>
                </a:moveTo>
                <a:lnTo>
                  <a:pt x="89310" y="0"/>
                </a:lnTo>
              </a:path>
            </a:pathLst>
          </a:custGeom>
          <a:ln w="7620">
            <a:solidFill>
              <a:srgbClr val="CC73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9" name="object 1479"/>
          <p:cNvSpPr/>
          <p:nvPr/>
        </p:nvSpPr>
        <p:spPr>
          <a:xfrm>
            <a:off x="5684333" y="3242945"/>
            <a:ext cx="91440" cy="0"/>
          </a:xfrm>
          <a:custGeom>
            <a:avLst/>
            <a:gdLst/>
            <a:ahLst/>
            <a:cxnLst/>
            <a:rect l="l" t="t" r="r" b="b"/>
            <a:pathLst>
              <a:path w="91439">
                <a:moveTo>
                  <a:pt x="0" y="0"/>
                </a:moveTo>
                <a:lnTo>
                  <a:pt x="91309" y="0"/>
                </a:lnTo>
              </a:path>
            </a:pathLst>
          </a:custGeom>
          <a:ln w="3175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0" name="object 1480"/>
          <p:cNvSpPr/>
          <p:nvPr/>
        </p:nvSpPr>
        <p:spPr>
          <a:xfrm>
            <a:off x="5684146" y="3239770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0" y="0"/>
                </a:moveTo>
                <a:lnTo>
                  <a:pt x="89908" y="0"/>
                </a:lnTo>
              </a:path>
            </a:pathLst>
          </a:custGeom>
          <a:ln w="5080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1" name="object 1481"/>
          <p:cNvSpPr/>
          <p:nvPr/>
        </p:nvSpPr>
        <p:spPr>
          <a:xfrm>
            <a:off x="5683959" y="3236595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0" y="0"/>
                </a:moveTo>
                <a:lnTo>
                  <a:pt x="89142" y="0"/>
                </a:lnTo>
              </a:path>
            </a:pathLst>
          </a:custGeom>
          <a:ln w="3175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2" name="object 1482"/>
          <p:cNvSpPr/>
          <p:nvPr/>
        </p:nvSpPr>
        <p:spPr>
          <a:xfrm>
            <a:off x="5684370" y="3243579"/>
            <a:ext cx="160655" cy="7620"/>
          </a:xfrm>
          <a:custGeom>
            <a:avLst/>
            <a:gdLst/>
            <a:ahLst/>
            <a:cxnLst/>
            <a:rect l="l" t="t" r="r" b="b"/>
            <a:pathLst>
              <a:path w="160654" h="7619">
                <a:moveTo>
                  <a:pt x="92224" y="0"/>
                </a:moveTo>
                <a:lnTo>
                  <a:pt x="0" y="0"/>
                </a:lnTo>
                <a:lnTo>
                  <a:pt x="240" y="3810"/>
                </a:lnTo>
                <a:lnTo>
                  <a:pt x="512" y="7620"/>
                </a:lnTo>
                <a:lnTo>
                  <a:pt x="97939" y="7620"/>
                </a:lnTo>
                <a:lnTo>
                  <a:pt x="95399" y="6350"/>
                </a:lnTo>
                <a:lnTo>
                  <a:pt x="94129" y="3810"/>
                </a:lnTo>
                <a:lnTo>
                  <a:pt x="94129" y="1270"/>
                </a:lnTo>
                <a:lnTo>
                  <a:pt x="92224" y="0"/>
                </a:lnTo>
                <a:close/>
              </a:path>
              <a:path w="160654" h="7619">
                <a:moveTo>
                  <a:pt x="160169" y="2540"/>
                </a:moveTo>
                <a:lnTo>
                  <a:pt x="153819" y="2540"/>
                </a:lnTo>
                <a:lnTo>
                  <a:pt x="150009" y="6350"/>
                </a:lnTo>
                <a:lnTo>
                  <a:pt x="147469" y="7620"/>
                </a:lnTo>
                <a:lnTo>
                  <a:pt x="160169" y="7620"/>
                </a:lnTo>
                <a:lnTo>
                  <a:pt x="160169" y="2540"/>
                </a:lnTo>
                <a:close/>
              </a:path>
            </a:pathLst>
          </a:custGeom>
          <a:solidFill>
            <a:srgbClr val="CA6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3" name="object 1483"/>
          <p:cNvSpPr/>
          <p:nvPr/>
        </p:nvSpPr>
        <p:spPr>
          <a:xfrm>
            <a:off x="5684882" y="3251200"/>
            <a:ext cx="160020" cy="6350"/>
          </a:xfrm>
          <a:custGeom>
            <a:avLst/>
            <a:gdLst/>
            <a:ahLst/>
            <a:cxnLst/>
            <a:rect l="l" t="t" r="r" b="b"/>
            <a:pathLst>
              <a:path w="160020" h="6350">
                <a:moveTo>
                  <a:pt x="97427" y="0"/>
                </a:moveTo>
                <a:lnTo>
                  <a:pt x="0" y="0"/>
                </a:lnTo>
                <a:lnTo>
                  <a:pt x="453" y="6350"/>
                </a:lnTo>
                <a:lnTo>
                  <a:pt x="101237" y="6350"/>
                </a:lnTo>
                <a:lnTo>
                  <a:pt x="99967" y="3810"/>
                </a:lnTo>
                <a:lnTo>
                  <a:pt x="97427" y="0"/>
                </a:lnTo>
                <a:close/>
              </a:path>
              <a:path w="160020" h="6350">
                <a:moveTo>
                  <a:pt x="159657" y="0"/>
                </a:moveTo>
                <a:lnTo>
                  <a:pt x="146957" y="0"/>
                </a:lnTo>
                <a:lnTo>
                  <a:pt x="144417" y="2539"/>
                </a:lnTo>
                <a:lnTo>
                  <a:pt x="138067" y="5079"/>
                </a:lnTo>
                <a:lnTo>
                  <a:pt x="135527" y="6350"/>
                </a:lnTo>
                <a:lnTo>
                  <a:pt x="159657" y="6350"/>
                </a:lnTo>
                <a:lnTo>
                  <a:pt x="159657" y="0"/>
                </a:lnTo>
                <a:close/>
              </a:path>
            </a:pathLst>
          </a:custGeom>
          <a:solidFill>
            <a:srgbClr val="C96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4" name="object 1484"/>
          <p:cNvSpPr/>
          <p:nvPr/>
        </p:nvSpPr>
        <p:spPr>
          <a:xfrm>
            <a:off x="5685336" y="3257550"/>
            <a:ext cx="159385" cy="7620"/>
          </a:xfrm>
          <a:custGeom>
            <a:avLst/>
            <a:gdLst/>
            <a:ahLst/>
            <a:cxnLst/>
            <a:rect l="l" t="t" r="r" b="b"/>
            <a:pathLst>
              <a:path w="159385" h="7620">
                <a:moveTo>
                  <a:pt x="100783" y="0"/>
                </a:moveTo>
                <a:lnTo>
                  <a:pt x="0" y="0"/>
                </a:lnTo>
                <a:lnTo>
                  <a:pt x="453" y="6350"/>
                </a:lnTo>
                <a:lnTo>
                  <a:pt x="929" y="7620"/>
                </a:lnTo>
                <a:lnTo>
                  <a:pt x="159203" y="7620"/>
                </a:lnTo>
                <a:lnTo>
                  <a:pt x="159203" y="5079"/>
                </a:lnTo>
                <a:lnTo>
                  <a:pt x="118563" y="5079"/>
                </a:lnTo>
                <a:lnTo>
                  <a:pt x="113483" y="3810"/>
                </a:lnTo>
                <a:lnTo>
                  <a:pt x="109673" y="3810"/>
                </a:lnTo>
                <a:lnTo>
                  <a:pt x="107133" y="2539"/>
                </a:lnTo>
                <a:lnTo>
                  <a:pt x="105863" y="1270"/>
                </a:lnTo>
                <a:lnTo>
                  <a:pt x="100783" y="0"/>
                </a:lnTo>
                <a:close/>
              </a:path>
              <a:path w="159385" h="7620">
                <a:moveTo>
                  <a:pt x="159203" y="0"/>
                </a:moveTo>
                <a:lnTo>
                  <a:pt x="135073" y="0"/>
                </a:lnTo>
                <a:lnTo>
                  <a:pt x="132533" y="1270"/>
                </a:lnTo>
                <a:lnTo>
                  <a:pt x="128723" y="3810"/>
                </a:lnTo>
                <a:lnTo>
                  <a:pt x="124913" y="3810"/>
                </a:lnTo>
                <a:lnTo>
                  <a:pt x="122373" y="5079"/>
                </a:lnTo>
                <a:lnTo>
                  <a:pt x="159203" y="5079"/>
                </a:lnTo>
                <a:lnTo>
                  <a:pt x="159203" y="0"/>
                </a:lnTo>
                <a:close/>
              </a:path>
            </a:pathLst>
          </a:custGeom>
          <a:solidFill>
            <a:srgbClr val="C96B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5" name="object 1485"/>
          <p:cNvSpPr/>
          <p:nvPr/>
        </p:nvSpPr>
        <p:spPr>
          <a:xfrm>
            <a:off x="5686266" y="3268979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273" y="0"/>
                </a:lnTo>
              </a:path>
            </a:pathLst>
          </a:custGeom>
          <a:ln w="7619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6" name="object 1486"/>
          <p:cNvSpPr/>
          <p:nvPr/>
        </p:nvSpPr>
        <p:spPr>
          <a:xfrm>
            <a:off x="5689600" y="3277234"/>
            <a:ext cx="154940" cy="0"/>
          </a:xfrm>
          <a:custGeom>
            <a:avLst/>
            <a:gdLst/>
            <a:ahLst/>
            <a:cxnLst/>
            <a:rect l="l" t="t" r="r" b="b"/>
            <a:pathLst>
              <a:path w="154939">
                <a:moveTo>
                  <a:pt x="0" y="0"/>
                </a:moveTo>
                <a:lnTo>
                  <a:pt x="154939" y="0"/>
                </a:lnTo>
              </a:path>
            </a:pathLst>
          </a:custGeom>
          <a:ln w="6350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7" name="object 1487"/>
          <p:cNvSpPr/>
          <p:nvPr/>
        </p:nvSpPr>
        <p:spPr>
          <a:xfrm>
            <a:off x="5689362" y="3273425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178" y="0"/>
                </a:lnTo>
              </a:path>
            </a:pathLst>
          </a:custGeom>
          <a:ln w="3175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8" name="object 1488"/>
          <p:cNvSpPr/>
          <p:nvPr/>
        </p:nvSpPr>
        <p:spPr>
          <a:xfrm>
            <a:off x="5689980" y="3284854"/>
            <a:ext cx="154940" cy="0"/>
          </a:xfrm>
          <a:custGeom>
            <a:avLst/>
            <a:gdLst/>
            <a:ahLst/>
            <a:cxnLst/>
            <a:rect l="l" t="t" r="r" b="b"/>
            <a:pathLst>
              <a:path w="154939">
                <a:moveTo>
                  <a:pt x="0" y="0"/>
                </a:moveTo>
                <a:lnTo>
                  <a:pt x="154559" y="0"/>
                </a:lnTo>
              </a:path>
            </a:pathLst>
          </a:custGeom>
          <a:ln w="381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9" name="object 1489"/>
          <p:cNvSpPr/>
          <p:nvPr/>
        </p:nvSpPr>
        <p:spPr>
          <a:xfrm>
            <a:off x="5689600" y="3281679"/>
            <a:ext cx="154940" cy="0"/>
          </a:xfrm>
          <a:custGeom>
            <a:avLst/>
            <a:gdLst/>
            <a:ahLst/>
            <a:cxnLst/>
            <a:rect l="l" t="t" r="r" b="b"/>
            <a:pathLst>
              <a:path w="154939">
                <a:moveTo>
                  <a:pt x="0" y="0"/>
                </a:moveTo>
                <a:lnTo>
                  <a:pt x="154939" y="0"/>
                </a:lnTo>
              </a:path>
            </a:pathLst>
          </a:custGeom>
          <a:ln w="3175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0" name="object 1490"/>
          <p:cNvSpPr/>
          <p:nvPr/>
        </p:nvSpPr>
        <p:spPr>
          <a:xfrm>
            <a:off x="5691232" y="3291840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307" y="0"/>
                </a:lnTo>
              </a:path>
            </a:pathLst>
          </a:custGeom>
          <a:ln w="5079">
            <a:solidFill>
              <a:srgbClr val="C663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1" name="object 1491"/>
          <p:cNvSpPr/>
          <p:nvPr/>
        </p:nvSpPr>
        <p:spPr>
          <a:xfrm>
            <a:off x="5690615" y="328802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3175">
            <a:solidFill>
              <a:srgbClr val="C663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2" name="object 1492"/>
          <p:cNvSpPr/>
          <p:nvPr/>
        </p:nvSpPr>
        <p:spPr>
          <a:xfrm>
            <a:off x="5692775" y="3300095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>
                <a:moveTo>
                  <a:pt x="0" y="0"/>
                </a:moveTo>
                <a:lnTo>
                  <a:pt x="151764" y="0"/>
                </a:lnTo>
              </a:path>
            </a:pathLst>
          </a:custGeom>
          <a:ln w="3810">
            <a:solidFill>
              <a:srgbClr val="C5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3" name="object 1493"/>
          <p:cNvSpPr/>
          <p:nvPr/>
        </p:nvSpPr>
        <p:spPr>
          <a:xfrm>
            <a:off x="5691867" y="3296284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672" y="0"/>
                </a:lnTo>
              </a:path>
            </a:pathLst>
          </a:custGeom>
          <a:ln w="3810">
            <a:solidFill>
              <a:srgbClr val="C5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4" name="object 1494"/>
          <p:cNvSpPr/>
          <p:nvPr/>
        </p:nvSpPr>
        <p:spPr>
          <a:xfrm>
            <a:off x="5693409" y="3305809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1130" y="0"/>
                </a:lnTo>
              </a:path>
            </a:pathLst>
          </a:custGeom>
          <a:ln w="7620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5" name="object 1495"/>
          <p:cNvSpPr/>
          <p:nvPr/>
        </p:nvSpPr>
        <p:spPr>
          <a:xfrm>
            <a:off x="5697601" y="3314065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0" y="0"/>
                </a:moveTo>
                <a:lnTo>
                  <a:pt x="146938" y="0"/>
                </a:lnTo>
              </a:path>
            </a:pathLst>
          </a:custGeom>
          <a:ln w="3809">
            <a:solidFill>
              <a:srgbClr val="C45E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6" name="object 1496"/>
          <p:cNvSpPr/>
          <p:nvPr/>
        </p:nvSpPr>
        <p:spPr>
          <a:xfrm>
            <a:off x="5696711" y="3310890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827" y="0"/>
                </a:lnTo>
              </a:path>
            </a:pathLst>
          </a:custGeom>
          <a:ln w="3175">
            <a:solidFill>
              <a:srgbClr val="C45E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7" name="object 1497"/>
          <p:cNvSpPr/>
          <p:nvPr/>
        </p:nvSpPr>
        <p:spPr>
          <a:xfrm>
            <a:off x="5697982" y="3319779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>
                <a:moveTo>
                  <a:pt x="0" y="0"/>
                </a:moveTo>
                <a:lnTo>
                  <a:pt x="146557" y="0"/>
                </a:lnTo>
              </a:path>
            </a:pathLst>
          </a:custGeom>
          <a:ln w="7619">
            <a:solidFill>
              <a:srgbClr val="C35C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8" name="object 1498"/>
          <p:cNvSpPr/>
          <p:nvPr/>
        </p:nvSpPr>
        <p:spPr>
          <a:xfrm>
            <a:off x="5701538" y="3327400"/>
            <a:ext cx="143510" cy="0"/>
          </a:xfrm>
          <a:custGeom>
            <a:avLst/>
            <a:gdLst/>
            <a:ahLst/>
            <a:cxnLst/>
            <a:rect l="l" t="t" r="r" b="b"/>
            <a:pathLst>
              <a:path w="143510">
                <a:moveTo>
                  <a:pt x="0" y="0"/>
                </a:moveTo>
                <a:lnTo>
                  <a:pt x="143001" y="0"/>
                </a:lnTo>
              </a:path>
            </a:pathLst>
          </a:custGeom>
          <a:ln w="762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9" name="object 1499"/>
          <p:cNvSpPr/>
          <p:nvPr/>
        </p:nvSpPr>
        <p:spPr>
          <a:xfrm>
            <a:off x="5704332" y="3334384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5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635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0" name="object 1500"/>
          <p:cNvSpPr/>
          <p:nvPr/>
        </p:nvSpPr>
        <p:spPr>
          <a:xfrm>
            <a:off x="5708226" y="3341370"/>
            <a:ext cx="136525" cy="0"/>
          </a:xfrm>
          <a:custGeom>
            <a:avLst/>
            <a:gdLst/>
            <a:ahLst/>
            <a:cxnLst/>
            <a:rect l="l" t="t" r="r" b="b"/>
            <a:pathLst>
              <a:path w="136525">
                <a:moveTo>
                  <a:pt x="0" y="0"/>
                </a:moveTo>
                <a:lnTo>
                  <a:pt x="136313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1" name="object 1501"/>
          <p:cNvSpPr/>
          <p:nvPr/>
        </p:nvSpPr>
        <p:spPr>
          <a:xfrm>
            <a:off x="5715317" y="3348990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>
                <a:moveTo>
                  <a:pt x="0" y="0"/>
                </a:moveTo>
                <a:lnTo>
                  <a:pt x="129222" y="0"/>
                </a:lnTo>
              </a:path>
            </a:pathLst>
          </a:custGeom>
          <a:ln w="7620">
            <a:solidFill>
              <a:srgbClr val="C1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2" name="object 1502"/>
          <p:cNvSpPr/>
          <p:nvPr/>
        </p:nvSpPr>
        <p:spPr>
          <a:xfrm>
            <a:off x="5720079" y="335660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460" y="0"/>
                </a:lnTo>
              </a:path>
            </a:pathLst>
          </a:custGeom>
          <a:ln w="762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3" name="object 1503"/>
          <p:cNvSpPr/>
          <p:nvPr/>
        </p:nvSpPr>
        <p:spPr>
          <a:xfrm>
            <a:off x="5729922" y="3363595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617" y="0"/>
                </a:lnTo>
              </a:path>
            </a:pathLst>
          </a:custGeom>
          <a:ln w="635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4" name="object 1504"/>
          <p:cNvSpPr/>
          <p:nvPr/>
        </p:nvSpPr>
        <p:spPr>
          <a:xfrm>
            <a:off x="5741034" y="3370579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418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5" name="object 1505"/>
          <p:cNvSpPr/>
          <p:nvPr/>
        </p:nvSpPr>
        <p:spPr>
          <a:xfrm>
            <a:off x="5648959" y="2698750"/>
            <a:ext cx="196850" cy="675640"/>
          </a:xfrm>
          <a:custGeom>
            <a:avLst/>
            <a:gdLst/>
            <a:ahLst/>
            <a:cxnLst/>
            <a:rect l="l" t="t" r="r" b="b"/>
            <a:pathLst>
              <a:path w="196850" h="675639">
                <a:moveTo>
                  <a:pt x="196850" y="660400"/>
                </a:moveTo>
                <a:lnTo>
                  <a:pt x="190500" y="664210"/>
                </a:lnTo>
                <a:lnTo>
                  <a:pt x="182879" y="666750"/>
                </a:lnTo>
                <a:lnTo>
                  <a:pt x="175260" y="669289"/>
                </a:lnTo>
                <a:lnTo>
                  <a:pt x="167639" y="671829"/>
                </a:lnTo>
                <a:lnTo>
                  <a:pt x="160019" y="673100"/>
                </a:lnTo>
                <a:lnTo>
                  <a:pt x="151129" y="674370"/>
                </a:lnTo>
                <a:lnTo>
                  <a:pt x="142239" y="675639"/>
                </a:lnTo>
                <a:lnTo>
                  <a:pt x="130810" y="675639"/>
                </a:lnTo>
                <a:lnTo>
                  <a:pt x="88900" y="665479"/>
                </a:lnTo>
                <a:lnTo>
                  <a:pt x="80010" y="659129"/>
                </a:lnTo>
                <a:lnTo>
                  <a:pt x="76200" y="656589"/>
                </a:lnTo>
                <a:lnTo>
                  <a:pt x="72389" y="652779"/>
                </a:lnTo>
                <a:lnTo>
                  <a:pt x="68579" y="650239"/>
                </a:lnTo>
                <a:lnTo>
                  <a:pt x="64769" y="645160"/>
                </a:lnTo>
                <a:lnTo>
                  <a:pt x="60960" y="640079"/>
                </a:lnTo>
                <a:lnTo>
                  <a:pt x="58419" y="636270"/>
                </a:lnTo>
                <a:lnTo>
                  <a:pt x="55879" y="631189"/>
                </a:lnTo>
                <a:lnTo>
                  <a:pt x="53339" y="624839"/>
                </a:lnTo>
                <a:lnTo>
                  <a:pt x="50800" y="619760"/>
                </a:lnTo>
                <a:lnTo>
                  <a:pt x="48260" y="613410"/>
                </a:lnTo>
                <a:lnTo>
                  <a:pt x="45719" y="605789"/>
                </a:lnTo>
                <a:lnTo>
                  <a:pt x="44450" y="599439"/>
                </a:lnTo>
                <a:lnTo>
                  <a:pt x="43179" y="591820"/>
                </a:lnTo>
                <a:lnTo>
                  <a:pt x="40639" y="582929"/>
                </a:lnTo>
                <a:lnTo>
                  <a:pt x="35560" y="524510"/>
                </a:lnTo>
                <a:lnTo>
                  <a:pt x="34289" y="501650"/>
                </a:lnTo>
                <a:lnTo>
                  <a:pt x="34289" y="260350"/>
                </a:lnTo>
                <a:lnTo>
                  <a:pt x="0" y="260350"/>
                </a:lnTo>
                <a:lnTo>
                  <a:pt x="0" y="147320"/>
                </a:lnTo>
                <a:lnTo>
                  <a:pt x="34289" y="147320"/>
                </a:lnTo>
                <a:lnTo>
                  <a:pt x="34289" y="0"/>
                </a:lnTo>
                <a:lnTo>
                  <a:pt x="118110" y="0"/>
                </a:lnTo>
                <a:lnTo>
                  <a:pt x="118110" y="147320"/>
                </a:lnTo>
                <a:lnTo>
                  <a:pt x="196850" y="147320"/>
                </a:lnTo>
                <a:lnTo>
                  <a:pt x="196850" y="260350"/>
                </a:lnTo>
                <a:lnTo>
                  <a:pt x="118110" y="260350"/>
                </a:lnTo>
                <a:lnTo>
                  <a:pt x="118110" y="444500"/>
                </a:lnTo>
                <a:lnTo>
                  <a:pt x="118110" y="491489"/>
                </a:lnTo>
                <a:lnTo>
                  <a:pt x="118110" y="496570"/>
                </a:lnTo>
                <a:lnTo>
                  <a:pt x="119379" y="500379"/>
                </a:lnTo>
                <a:lnTo>
                  <a:pt x="119379" y="505460"/>
                </a:lnTo>
                <a:lnTo>
                  <a:pt x="119379" y="510539"/>
                </a:lnTo>
                <a:lnTo>
                  <a:pt x="120650" y="514350"/>
                </a:lnTo>
                <a:lnTo>
                  <a:pt x="120650" y="519429"/>
                </a:lnTo>
                <a:lnTo>
                  <a:pt x="121919" y="524510"/>
                </a:lnTo>
                <a:lnTo>
                  <a:pt x="121919" y="527050"/>
                </a:lnTo>
                <a:lnTo>
                  <a:pt x="123189" y="532129"/>
                </a:lnTo>
                <a:lnTo>
                  <a:pt x="124460" y="534670"/>
                </a:lnTo>
                <a:lnTo>
                  <a:pt x="125729" y="538479"/>
                </a:lnTo>
                <a:lnTo>
                  <a:pt x="127000" y="542289"/>
                </a:lnTo>
                <a:lnTo>
                  <a:pt x="128269" y="544829"/>
                </a:lnTo>
                <a:lnTo>
                  <a:pt x="129539" y="548639"/>
                </a:lnTo>
                <a:lnTo>
                  <a:pt x="132079" y="551179"/>
                </a:lnTo>
                <a:lnTo>
                  <a:pt x="133350" y="553720"/>
                </a:lnTo>
                <a:lnTo>
                  <a:pt x="135889" y="556260"/>
                </a:lnTo>
                <a:lnTo>
                  <a:pt x="138429" y="557529"/>
                </a:lnTo>
                <a:lnTo>
                  <a:pt x="140969" y="558800"/>
                </a:lnTo>
                <a:lnTo>
                  <a:pt x="144779" y="560070"/>
                </a:lnTo>
                <a:lnTo>
                  <a:pt x="147319" y="561339"/>
                </a:lnTo>
                <a:lnTo>
                  <a:pt x="151129" y="562610"/>
                </a:lnTo>
                <a:lnTo>
                  <a:pt x="153669" y="562610"/>
                </a:lnTo>
                <a:lnTo>
                  <a:pt x="157479" y="562610"/>
                </a:lnTo>
                <a:lnTo>
                  <a:pt x="160019" y="562610"/>
                </a:lnTo>
                <a:lnTo>
                  <a:pt x="161289" y="562610"/>
                </a:lnTo>
                <a:lnTo>
                  <a:pt x="163829" y="562610"/>
                </a:lnTo>
                <a:lnTo>
                  <a:pt x="165100" y="561339"/>
                </a:lnTo>
                <a:lnTo>
                  <a:pt x="170179" y="560070"/>
                </a:lnTo>
                <a:lnTo>
                  <a:pt x="175260" y="557529"/>
                </a:lnTo>
                <a:lnTo>
                  <a:pt x="180339" y="554989"/>
                </a:lnTo>
                <a:lnTo>
                  <a:pt x="184150" y="552450"/>
                </a:lnTo>
                <a:lnTo>
                  <a:pt x="185419" y="551179"/>
                </a:lnTo>
                <a:lnTo>
                  <a:pt x="187960" y="548639"/>
                </a:lnTo>
                <a:lnTo>
                  <a:pt x="189229" y="546100"/>
                </a:lnTo>
                <a:lnTo>
                  <a:pt x="196850" y="546100"/>
                </a:lnTo>
                <a:lnTo>
                  <a:pt x="196850" y="660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6" name="object 1506"/>
          <p:cNvSpPr/>
          <p:nvPr/>
        </p:nvSpPr>
        <p:spPr>
          <a:xfrm>
            <a:off x="5899150" y="27089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7" name="object 1507"/>
          <p:cNvSpPr/>
          <p:nvPr/>
        </p:nvSpPr>
        <p:spPr>
          <a:xfrm>
            <a:off x="5899150" y="2716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8" name="object 1508"/>
          <p:cNvSpPr/>
          <p:nvPr/>
        </p:nvSpPr>
        <p:spPr>
          <a:xfrm>
            <a:off x="5899150" y="27235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B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9" name="object 1509"/>
          <p:cNvSpPr/>
          <p:nvPr/>
        </p:nvSpPr>
        <p:spPr>
          <a:xfrm>
            <a:off x="5899150" y="27305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0" name="object 1510"/>
          <p:cNvSpPr/>
          <p:nvPr/>
        </p:nvSpPr>
        <p:spPr>
          <a:xfrm>
            <a:off x="5899150" y="27381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1" name="object 1511"/>
          <p:cNvSpPr/>
          <p:nvPr/>
        </p:nvSpPr>
        <p:spPr>
          <a:xfrm>
            <a:off x="5899150" y="2745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2" name="object 1512"/>
          <p:cNvSpPr/>
          <p:nvPr/>
        </p:nvSpPr>
        <p:spPr>
          <a:xfrm>
            <a:off x="5899150" y="275272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9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3" name="object 1513"/>
          <p:cNvSpPr/>
          <p:nvPr/>
        </p:nvSpPr>
        <p:spPr>
          <a:xfrm>
            <a:off x="5899150" y="27597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8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4" name="object 1514"/>
          <p:cNvSpPr/>
          <p:nvPr/>
        </p:nvSpPr>
        <p:spPr>
          <a:xfrm>
            <a:off x="5899150" y="27673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7EC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5" name="object 1515"/>
          <p:cNvSpPr/>
          <p:nvPr/>
        </p:nvSpPr>
        <p:spPr>
          <a:xfrm>
            <a:off x="5899150" y="27743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7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6" name="object 1516"/>
          <p:cNvSpPr/>
          <p:nvPr/>
        </p:nvSpPr>
        <p:spPr>
          <a:xfrm>
            <a:off x="5899150" y="27813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6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7" name="object 1517"/>
          <p:cNvSpPr/>
          <p:nvPr/>
        </p:nvSpPr>
        <p:spPr>
          <a:xfrm>
            <a:off x="5899150" y="27889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5E7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8" name="object 1518"/>
          <p:cNvSpPr/>
          <p:nvPr/>
        </p:nvSpPr>
        <p:spPr>
          <a:xfrm>
            <a:off x="5899150" y="27965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5E5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9" name="object 1519"/>
          <p:cNvSpPr/>
          <p:nvPr/>
        </p:nvSpPr>
        <p:spPr>
          <a:xfrm>
            <a:off x="5899150" y="280352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0" name="object 1520"/>
          <p:cNvSpPr/>
          <p:nvPr/>
        </p:nvSpPr>
        <p:spPr>
          <a:xfrm>
            <a:off x="5899150" y="28105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3E1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1" name="object 1521"/>
          <p:cNvSpPr/>
          <p:nvPr/>
        </p:nvSpPr>
        <p:spPr>
          <a:xfrm>
            <a:off x="5899150" y="28181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2" name="object 1522"/>
          <p:cNvSpPr/>
          <p:nvPr/>
        </p:nvSpPr>
        <p:spPr>
          <a:xfrm>
            <a:off x="5899150" y="28251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F2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3" name="object 1523"/>
          <p:cNvSpPr/>
          <p:nvPr/>
        </p:nvSpPr>
        <p:spPr>
          <a:xfrm>
            <a:off x="5899150" y="28321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F1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4" name="object 1524"/>
          <p:cNvSpPr/>
          <p:nvPr/>
        </p:nvSpPr>
        <p:spPr>
          <a:xfrm>
            <a:off x="5899150" y="28397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F0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5" name="object 1525"/>
          <p:cNvSpPr/>
          <p:nvPr/>
        </p:nvSpPr>
        <p:spPr>
          <a:xfrm>
            <a:off x="5864859" y="284924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3810">
            <a:solidFill>
              <a:srgbClr val="F0D7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6" name="object 1526"/>
          <p:cNvSpPr/>
          <p:nvPr/>
        </p:nvSpPr>
        <p:spPr>
          <a:xfrm>
            <a:off x="5899150" y="284543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3810">
            <a:solidFill>
              <a:srgbClr val="F0D7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7" name="object 1527"/>
          <p:cNvSpPr/>
          <p:nvPr/>
        </p:nvSpPr>
        <p:spPr>
          <a:xfrm>
            <a:off x="5864859" y="285432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6350">
            <a:solidFill>
              <a:srgbClr val="EFD6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8" name="object 1528"/>
          <p:cNvSpPr/>
          <p:nvPr/>
        </p:nvSpPr>
        <p:spPr>
          <a:xfrm>
            <a:off x="5864859" y="286131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20">
            <a:solidFill>
              <a:srgbClr val="EE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9" name="object 1529"/>
          <p:cNvSpPr/>
          <p:nvPr/>
        </p:nvSpPr>
        <p:spPr>
          <a:xfrm>
            <a:off x="5864859" y="286892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19">
            <a:solidFill>
              <a:srgbClr val="EED2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0" name="object 1530"/>
          <p:cNvSpPr/>
          <p:nvPr/>
        </p:nvSpPr>
        <p:spPr>
          <a:xfrm>
            <a:off x="5864859" y="287655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20">
            <a:solidFill>
              <a:srgbClr val="EDD0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1" name="object 1531"/>
          <p:cNvSpPr/>
          <p:nvPr/>
        </p:nvSpPr>
        <p:spPr>
          <a:xfrm>
            <a:off x="5864859" y="288353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6350">
            <a:solidFill>
              <a:srgbClr val="ECCE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2" name="object 1532"/>
          <p:cNvSpPr/>
          <p:nvPr/>
        </p:nvSpPr>
        <p:spPr>
          <a:xfrm>
            <a:off x="5864859" y="289052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19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3" name="object 1533"/>
          <p:cNvSpPr/>
          <p:nvPr/>
        </p:nvSpPr>
        <p:spPr>
          <a:xfrm>
            <a:off x="5864859" y="289813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20">
            <a:solidFill>
              <a:srgbClr val="EBCA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4" name="object 1534"/>
          <p:cNvSpPr/>
          <p:nvPr/>
        </p:nvSpPr>
        <p:spPr>
          <a:xfrm>
            <a:off x="5864859" y="290512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6350">
            <a:solidFill>
              <a:srgbClr val="EAC8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5" name="object 1535"/>
          <p:cNvSpPr/>
          <p:nvPr/>
        </p:nvSpPr>
        <p:spPr>
          <a:xfrm>
            <a:off x="5864859" y="291211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20">
            <a:solidFill>
              <a:srgbClr val="EA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6" name="object 1536"/>
          <p:cNvSpPr/>
          <p:nvPr/>
        </p:nvSpPr>
        <p:spPr>
          <a:xfrm>
            <a:off x="5864859" y="291972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19">
            <a:solidFill>
              <a:srgbClr val="E9C4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7" name="object 1537"/>
          <p:cNvSpPr/>
          <p:nvPr/>
        </p:nvSpPr>
        <p:spPr>
          <a:xfrm>
            <a:off x="5864859" y="292735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20">
            <a:solidFill>
              <a:srgbClr val="E8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8" name="object 1538"/>
          <p:cNvSpPr/>
          <p:nvPr/>
        </p:nvSpPr>
        <p:spPr>
          <a:xfrm>
            <a:off x="5864859" y="293433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6350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9" name="object 1539"/>
          <p:cNvSpPr/>
          <p:nvPr/>
        </p:nvSpPr>
        <p:spPr>
          <a:xfrm>
            <a:off x="5864859" y="2941320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19">
            <a:solidFill>
              <a:srgbClr val="E7BF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0" name="object 1540"/>
          <p:cNvSpPr/>
          <p:nvPr/>
        </p:nvSpPr>
        <p:spPr>
          <a:xfrm>
            <a:off x="5864859" y="2948939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7620">
            <a:solidFill>
              <a:srgbClr val="E6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1" name="object 1541"/>
          <p:cNvSpPr/>
          <p:nvPr/>
        </p:nvSpPr>
        <p:spPr>
          <a:xfrm>
            <a:off x="5899150" y="295973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3175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2" name="object 1542"/>
          <p:cNvSpPr/>
          <p:nvPr/>
        </p:nvSpPr>
        <p:spPr>
          <a:xfrm>
            <a:off x="5864859" y="2955925"/>
            <a:ext cx="196850" cy="0"/>
          </a:xfrm>
          <a:custGeom>
            <a:avLst/>
            <a:gdLst/>
            <a:ahLst/>
            <a:cxnLst/>
            <a:rect l="l" t="t" r="r" b="b"/>
            <a:pathLst>
              <a:path w="196850">
                <a:moveTo>
                  <a:pt x="0" y="0"/>
                </a:moveTo>
                <a:lnTo>
                  <a:pt x="196850" y="0"/>
                </a:lnTo>
              </a:path>
            </a:pathLst>
          </a:custGeom>
          <a:ln w="6350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3" name="object 1543"/>
          <p:cNvSpPr/>
          <p:nvPr/>
        </p:nvSpPr>
        <p:spPr>
          <a:xfrm>
            <a:off x="5899150" y="296354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5B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4" name="object 1544"/>
          <p:cNvSpPr/>
          <p:nvPr/>
        </p:nvSpPr>
        <p:spPr>
          <a:xfrm>
            <a:off x="5899150" y="2970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5" name="object 1545"/>
          <p:cNvSpPr/>
          <p:nvPr/>
        </p:nvSpPr>
        <p:spPr>
          <a:xfrm>
            <a:off x="5899150" y="29781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3B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6" name="object 1546"/>
          <p:cNvSpPr/>
          <p:nvPr/>
        </p:nvSpPr>
        <p:spPr>
          <a:xfrm>
            <a:off x="5899150" y="29857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3B3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7" name="object 1547"/>
          <p:cNvSpPr/>
          <p:nvPr/>
        </p:nvSpPr>
        <p:spPr>
          <a:xfrm>
            <a:off x="5899150" y="29927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8" name="object 1548"/>
          <p:cNvSpPr/>
          <p:nvPr/>
        </p:nvSpPr>
        <p:spPr>
          <a:xfrm>
            <a:off x="5899150" y="2999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1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9" name="object 1549"/>
          <p:cNvSpPr/>
          <p:nvPr/>
        </p:nvSpPr>
        <p:spPr>
          <a:xfrm>
            <a:off x="5899150" y="30073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1AE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0" name="object 1550"/>
          <p:cNvSpPr/>
          <p:nvPr/>
        </p:nvSpPr>
        <p:spPr>
          <a:xfrm>
            <a:off x="5899150" y="301434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0AC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1" name="object 1551"/>
          <p:cNvSpPr/>
          <p:nvPr/>
        </p:nvSpPr>
        <p:spPr>
          <a:xfrm>
            <a:off x="5899150" y="30213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2" name="object 1552"/>
          <p:cNvSpPr/>
          <p:nvPr/>
        </p:nvSpPr>
        <p:spPr>
          <a:xfrm>
            <a:off x="5899150" y="3028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FA8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3" name="object 1553"/>
          <p:cNvSpPr/>
          <p:nvPr/>
        </p:nvSpPr>
        <p:spPr>
          <a:xfrm>
            <a:off x="5899150" y="30365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4" name="object 1554"/>
          <p:cNvSpPr/>
          <p:nvPr/>
        </p:nvSpPr>
        <p:spPr>
          <a:xfrm>
            <a:off x="5899150" y="30435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DA4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5" name="object 1555"/>
          <p:cNvSpPr/>
          <p:nvPr/>
        </p:nvSpPr>
        <p:spPr>
          <a:xfrm>
            <a:off x="5899150" y="30505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DA2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6" name="object 1556"/>
          <p:cNvSpPr/>
          <p:nvPr/>
        </p:nvSpPr>
        <p:spPr>
          <a:xfrm>
            <a:off x="5899150" y="30581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7" name="object 1557"/>
          <p:cNvSpPr/>
          <p:nvPr/>
        </p:nvSpPr>
        <p:spPr>
          <a:xfrm>
            <a:off x="5899150" y="30657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B9E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8" name="object 1558"/>
          <p:cNvSpPr/>
          <p:nvPr/>
        </p:nvSpPr>
        <p:spPr>
          <a:xfrm>
            <a:off x="5899150" y="30727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9" name="object 1559"/>
          <p:cNvSpPr/>
          <p:nvPr/>
        </p:nvSpPr>
        <p:spPr>
          <a:xfrm>
            <a:off x="5899150" y="30797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0" name="object 1560"/>
          <p:cNvSpPr/>
          <p:nvPr/>
        </p:nvSpPr>
        <p:spPr>
          <a:xfrm>
            <a:off x="5899150" y="30873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1" name="object 1561"/>
          <p:cNvSpPr/>
          <p:nvPr/>
        </p:nvSpPr>
        <p:spPr>
          <a:xfrm>
            <a:off x="5899150" y="30943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2" name="object 1562"/>
          <p:cNvSpPr/>
          <p:nvPr/>
        </p:nvSpPr>
        <p:spPr>
          <a:xfrm>
            <a:off x="5899150" y="31013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3" name="object 1563"/>
          <p:cNvSpPr/>
          <p:nvPr/>
        </p:nvSpPr>
        <p:spPr>
          <a:xfrm>
            <a:off x="5899150" y="31089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4" name="object 1564"/>
          <p:cNvSpPr/>
          <p:nvPr/>
        </p:nvSpPr>
        <p:spPr>
          <a:xfrm>
            <a:off x="5899150" y="31165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691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5" name="object 1565"/>
          <p:cNvSpPr/>
          <p:nvPr/>
        </p:nvSpPr>
        <p:spPr>
          <a:xfrm>
            <a:off x="5899150" y="31235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6" name="object 1566"/>
          <p:cNvSpPr/>
          <p:nvPr/>
        </p:nvSpPr>
        <p:spPr>
          <a:xfrm>
            <a:off x="5899150" y="31305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D58D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7" name="object 1567"/>
          <p:cNvSpPr/>
          <p:nvPr/>
        </p:nvSpPr>
        <p:spPr>
          <a:xfrm>
            <a:off x="5899150" y="31381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8" name="object 1568"/>
          <p:cNvSpPr/>
          <p:nvPr/>
        </p:nvSpPr>
        <p:spPr>
          <a:xfrm>
            <a:off x="5899150" y="3145154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3957" y="0"/>
                </a:lnTo>
              </a:path>
            </a:pathLst>
          </a:custGeom>
          <a:ln w="635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9" name="object 1569"/>
          <p:cNvSpPr/>
          <p:nvPr/>
        </p:nvSpPr>
        <p:spPr>
          <a:xfrm>
            <a:off x="5899150" y="3152139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4163" y="0"/>
                </a:lnTo>
              </a:path>
            </a:pathLst>
          </a:custGeom>
          <a:ln w="762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0" name="object 1570"/>
          <p:cNvSpPr/>
          <p:nvPr/>
        </p:nvSpPr>
        <p:spPr>
          <a:xfrm>
            <a:off x="5899150" y="3159760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4369" y="0"/>
                </a:lnTo>
              </a:path>
            </a:pathLst>
          </a:custGeom>
          <a:ln w="7620">
            <a:solidFill>
              <a:srgbClr val="D2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1" name="object 1571"/>
          <p:cNvSpPr/>
          <p:nvPr/>
        </p:nvSpPr>
        <p:spPr>
          <a:xfrm>
            <a:off x="5899150" y="3167379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575" y="0"/>
                </a:lnTo>
              </a:path>
            </a:pathLst>
          </a:custGeom>
          <a:ln w="7619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2" name="object 1572"/>
          <p:cNvSpPr/>
          <p:nvPr/>
        </p:nvSpPr>
        <p:spPr>
          <a:xfrm>
            <a:off x="5899150" y="3174364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746" y="0"/>
                </a:lnTo>
              </a:path>
            </a:pathLst>
          </a:custGeom>
          <a:ln w="6350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3" name="object 1573"/>
          <p:cNvSpPr/>
          <p:nvPr/>
        </p:nvSpPr>
        <p:spPr>
          <a:xfrm>
            <a:off x="5899150" y="3181350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952" y="0"/>
                </a:lnTo>
              </a:path>
            </a:pathLst>
          </a:custGeom>
          <a:ln w="7620">
            <a:solidFill>
              <a:srgbClr val="D080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4" name="object 1574"/>
          <p:cNvSpPr/>
          <p:nvPr/>
        </p:nvSpPr>
        <p:spPr>
          <a:xfrm>
            <a:off x="5899150" y="3188970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19">
            <a:solidFill>
              <a:srgbClr val="D07E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5" name="object 1575"/>
          <p:cNvSpPr/>
          <p:nvPr/>
        </p:nvSpPr>
        <p:spPr>
          <a:xfrm>
            <a:off x="5899150" y="3196589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20">
            <a:solidFill>
              <a:srgbClr val="CF7C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6" name="object 1576"/>
          <p:cNvSpPr/>
          <p:nvPr/>
        </p:nvSpPr>
        <p:spPr>
          <a:xfrm>
            <a:off x="5899150" y="3203575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635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7" name="object 1577"/>
          <p:cNvSpPr/>
          <p:nvPr/>
        </p:nvSpPr>
        <p:spPr>
          <a:xfrm>
            <a:off x="5899150" y="3210560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7620">
            <a:solidFill>
              <a:srgbClr val="CE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8" name="object 1578"/>
          <p:cNvSpPr/>
          <p:nvPr/>
        </p:nvSpPr>
        <p:spPr>
          <a:xfrm>
            <a:off x="5899150" y="3218179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312" y="0"/>
                </a:lnTo>
              </a:path>
            </a:pathLst>
          </a:custGeom>
          <a:ln w="7619">
            <a:solidFill>
              <a:srgbClr val="CD76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9" name="object 1579"/>
          <p:cNvSpPr/>
          <p:nvPr/>
        </p:nvSpPr>
        <p:spPr>
          <a:xfrm>
            <a:off x="5899150" y="3225164"/>
            <a:ext cx="88265" cy="0"/>
          </a:xfrm>
          <a:custGeom>
            <a:avLst/>
            <a:gdLst/>
            <a:ahLst/>
            <a:cxnLst/>
            <a:rect l="l" t="t" r="r" b="b"/>
            <a:pathLst>
              <a:path w="88264">
                <a:moveTo>
                  <a:pt x="0" y="0"/>
                </a:moveTo>
                <a:lnTo>
                  <a:pt x="88264" y="0"/>
                </a:lnTo>
              </a:path>
            </a:pathLst>
          </a:custGeom>
          <a:ln w="6350">
            <a:solidFill>
              <a:srgbClr val="CC75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0" name="object 1580"/>
          <p:cNvSpPr/>
          <p:nvPr/>
        </p:nvSpPr>
        <p:spPr>
          <a:xfrm>
            <a:off x="5899598" y="3232150"/>
            <a:ext cx="90805" cy="0"/>
          </a:xfrm>
          <a:custGeom>
            <a:avLst/>
            <a:gdLst/>
            <a:ahLst/>
            <a:cxnLst/>
            <a:rect l="l" t="t" r="r" b="b"/>
            <a:pathLst>
              <a:path w="90804">
                <a:moveTo>
                  <a:pt x="0" y="0"/>
                </a:moveTo>
                <a:lnTo>
                  <a:pt x="90356" y="0"/>
                </a:lnTo>
              </a:path>
            </a:pathLst>
          </a:custGeom>
          <a:ln w="7620">
            <a:solidFill>
              <a:srgbClr val="CC73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1" name="object 1581"/>
          <p:cNvSpPr/>
          <p:nvPr/>
        </p:nvSpPr>
        <p:spPr>
          <a:xfrm>
            <a:off x="5900494" y="3239770"/>
            <a:ext cx="92710" cy="0"/>
          </a:xfrm>
          <a:custGeom>
            <a:avLst/>
            <a:gdLst/>
            <a:ahLst/>
            <a:cxnLst/>
            <a:rect l="l" t="t" r="r" b="b"/>
            <a:pathLst>
              <a:path w="92710">
                <a:moveTo>
                  <a:pt x="0" y="0"/>
                </a:moveTo>
                <a:lnTo>
                  <a:pt x="92635" y="0"/>
                </a:lnTo>
              </a:path>
            </a:pathLst>
          </a:custGeom>
          <a:ln w="7619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2" name="object 1582"/>
          <p:cNvSpPr/>
          <p:nvPr/>
        </p:nvSpPr>
        <p:spPr>
          <a:xfrm>
            <a:off x="5901391" y="3243579"/>
            <a:ext cx="160655" cy="7620"/>
          </a:xfrm>
          <a:custGeom>
            <a:avLst/>
            <a:gdLst/>
            <a:ahLst/>
            <a:cxnLst/>
            <a:rect l="l" t="t" r="r" b="b"/>
            <a:pathLst>
              <a:path w="160654" h="7619">
                <a:moveTo>
                  <a:pt x="91738" y="0"/>
                </a:moveTo>
                <a:lnTo>
                  <a:pt x="0" y="0"/>
                </a:lnTo>
                <a:lnTo>
                  <a:pt x="298" y="2540"/>
                </a:lnTo>
                <a:lnTo>
                  <a:pt x="661" y="7620"/>
                </a:lnTo>
                <a:lnTo>
                  <a:pt x="96818" y="7620"/>
                </a:lnTo>
                <a:lnTo>
                  <a:pt x="93008" y="3810"/>
                </a:lnTo>
                <a:lnTo>
                  <a:pt x="93008" y="1270"/>
                </a:lnTo>
                <a:lnTo>
                  <a:pt x="91738" y="0"/>
                </a:lnTo>
                <a:close/>
              </a:path>
              <a:path w="160654" h="7619">
                <a:moveTo>
                  <a:pt x="160318" y="2540"/>
                </a:moveTo>
                <a:lnTo>
                  <a:pt x="152698" y="2540"/>
                </a:lnTo>
                <a:lnTo>
                  <a:pt x="152698" y="3810"/>
                </a:lnTo>
                <a:lnTo>
                  <a:pt x="150158" y="5080"/>
                </a:lnTo>
                <a:lnTo>
                  <a:pt x="147618" y="7620"/>
                </a:lnTo>
                <a:lnTo>
                  <a:pt x="160318" y="7620"/>
                </a:lnTo>
                <a:lnTo>
                  <a:pt x="160318" y="2540"/>
                </a:lnTo>
                <a:close/>
              </a:path>
            </a:pathLst>
          </a:custGeom>
          <a:solidFill>
            <a:srgbClr val="CA6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3" name="object 1583"/>
          <p:cNvSpPr/>
          <p:nvPr/>
        </p:nvSpPr>
        <p:spPr>
          <a:xfrm>
            <a:off x="5902052" y="3251200"/>
            <a:ext cx="160020" cy="6350"/>
          </a:xfrm>
          <a:custGeom>
            <a:avLst/>
            <a:gdLst/>
            <a:ahLst/>
            <a:cxnLst/>
            <a:rect l="l" t="t" r="r" b="b"/>
            <a:pathLst>
              <a:path w="160020" h="6350">
                <a:moveTo>
                  <a:pt x="96157" y="0"/>
                </a:moveTo>
                <a:lnTo>
                  <a:pt x="0" y="0"/>
                </a:lnTo>
                <a:lnTo>
                  <a:pt x="453" y="6350"/>
                </a:lnTo>
                <a:lnTo>
                  <a:pt x="101237" y="6350"/>
                </a:lnTo>
                <a:lnTo>
                  <a:pt x="98697" y="3810"/>
                </a:lnTo>
                <a:lnTo>
                  <a:pt x="96157" y="0"/>
                </a:lnTo>
                <a:close/>
              </a:path>
              <a:path w="160020" h="6350">
                <a:moveTo>
                  <a:pt x="159657" y="0"/>
                </a:moveTo>
                <a:lnTo>
                  <a:pt x="146957" y="0"/>
                </a:lnTo>
                <a:lnTo>
                  <a:pt x="143147" y="2539"/>
                </a:lnTo>
                <a:lnTo>
                  <a:pt x="135527" y="6350"/>
                </a:lnTo>
                <a:lnTo>
                  <a:pt x="159657" y="6350"/>
                </a:lnTo>
                <a:lnTo>
                  <a:pt x="159657" y="0"/>
                </a:lnTo>
                <a:close/>
              </a:path>
            </a:pathLst>
          </a:custGeom>
          <a:solidFill>
            <a:srgbClr val="C96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4" name="object 1584"/>
          <p:cNvSpPr/>
          <p:nvPr/>
        </p:nvSpPr>
        <p:spPr>
          <a:xfrm>
            <a:off x="5902506" y="3257550"/>
            <a:ext cx="159385" cy="7620"/>
          </a:xfrm>
          <a:custGeom>
            <a:avLst/>
            <a:gdLst/>
            <a:ahLst/>
            <a:cxnLst/>
            <a:rect l="l" t="t" r="r" b="b"/>
            <a:pathLst>
              <a:path w="159385" h="7620">
                <a:moveTo>
                  <a:pt x="100783" y="0"/>
                </a:moveTo>
                <a:lnTo>
                  <a:pt x="0" y="0"/>
                </a:lnTo>
                <a:lnTo>
                  <a:pt x="453" y="6350"/>
                </a:lnTo>
                <a:lnTo>
                  <a:pt x="771" y="7620"/>
                </a:lnTo>
                <a:lnTo>
                  <a:pt x="159203" y="7620"/>
                </a:lnTo>
                <a:lnTo>
                  <a:pt x="159203" y="5079"/>
                </a:lnTo>
                <a:lnTo>
                  <a:pt x="117293" y="5079"/>
                </a:lnTo>
                <a:lnTo>
                  <a:pt x="112213" y="3810"/>
                </a:lnTo>
                <a:lnTo>
                  <a:pt x="109673" y="3810"/>
                </a:lnTo>
                <a:lnTo>
                  <a:pt x="105863" y="2539"/>
                </a:lnTo>
                <a:lnTo>
                  <a:pt x="104593" y="1270"/>
                </a:lnTo>
                <a:lnTo>
                  <a:pt x="100783" y="0"/>
                </a:lnTo>
                <a:close/>
              </a:path>
              <a:path w="159385" h="7620">
                <a:moveTo>
                  <a:pt x="159203" y="0"/>
                </a:moveTo>
                <a:lnTo>
                  <a:pt x="135073" y="0"/>
                </a:lnTo>
                <a:lnTo>
                  <a:pt x="127453" y="3810"/>
                </a:lnTo>
                <a:lnTo>
                  <a:pt x="123643" y="3810"/>
                </a:lnTo>
                <a:lnTo>
                  <a:pt x="122373" y="5079"/>
                </a:lnTo>
                <a:lnTo>
                  <a:pt x="159203" y="5079"/>
                </a:lnTo>
                <a:lnTo>
                  <a:pt x="159203" y="0"/>
                </a:lnTo>
                <a:close/>
              </a:path>
            </a:pathLst>
          </a:custGeom>
          <a:solidFill>
            <a:srgbClr val="C96B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5" name="object 1585"/>
          <p:cNvSpPr/>
          <p:nvPr/>
        </p:nvSpPr>
        <p:spPr>
          <a:xfrm>
            <a:off x="5903277" y="3268979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432" y="0"/>
                </a:lnTo>
              </a:path>
            </a:pathLst>
          </a:custGeom>
          <a:ln w="7619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6" name="object 1586"/>
          <p:cNvSpPr/>
          <p:nvPr/>
        </p:nvSpPr>
        <p:spPr>
          <a:xfrm>
            <a:off x="5905500" y="327723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>
                <a:moveTo>
                  <a:pt x="0" y="0"/>
                </a:moveTo>
                <a:lnTo>
                  <a:pt x="156210" y="0"/>
                </a:lnTo>
              </a:path>
            </a:pathLst>
          </a:custGeom>
          <a:ln w="6350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7" name="object 1587"/>
          <p:cNvSpPr/>
          <p:nvPr/>
        </p:nvSpPr>
        <p:spPr>
          <a:xfrm>
            <a:off x="5905341" y="3273425"/>
            <a:ext cx="156845" cy="0"/>
          </a:xfrm>
          <a:custGeom>
            <a:avLst/>
            <a:gdLst/>
            <a:ahLst/>
            <a:cxnLst/>
            <a:rect l="l" t="t" r="r" b="b"/>
            <a:pathLst>
              <a:path w="156845">
                <a:moveTo>
                  <a:pt x="0" y="0"/>
                </a:moveTo>
                <a:lnTo>
                  <a:pt x="156368" y="0"/>
                </a:lnTo>
              </a:path>
            </a:pathLst>
          </a:custGeom>
          <a:ln w="3175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8" name="object 1588"/>
          <p:cNvSpPr/>
          <p:nvPr/>
        </p:nvSpPr>
        <p:spPr>
          <a:xfrm>
            <a:off x="5905880" y="3284854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>
                <a:moveTo>
                  <a:pt x="0" y="0"/>
                </a:moveTo>
                <a:lnTo>
                  <a:pt x="155829" y="0"/>
                </a:lnTo>
              </a:path>
            </a:pathLst>
          </a:custGeom>
          <a:ln w="381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9" name="object 1589"/>
          <p:cNvSpPr/>
          <p:nvPr/>
        </p:nvSpPr>
        <p:spPr>
          <a:xfrm>
            <a:off x="5905500" y="3281679"/>
            <a:ext cx="156210" cy="0"/>
          </a:xfrm>
          <a:custGeom>
            <a:avLst/>
            <a:gdLst/>
            <a:ahLst/>
            <a:cxnLst/>
            <a:rect l="l" t="t" r="r" b="b"/>
            <a:pathLst>
              <a:path w="156210">
                <a:moveTo>
                  <a:pt x="0" y="0"/>
                </a:moveTo>
                <a:lnTo>
                  <a:pt x="156210" y="0"/>
                </a:lnTo>
              </a:path>
            </a:pathLst>
          </a:custGeom>
          <a:ln w="3175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0" name="object 1590"/>
          <p:cNvSpPr/>
          <p:nvPr/>
        </p:nvSpPr>
        <p:spPr>
          <a:xfrm>
            <a:off x="5906261" y="3290570"/>
            <a:ext cx="155575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448" y="0"/>
                </a:lnTo>
              </a:path>
            </a:pathLst>
          </a:custGeom>
          <a:ln w="7619">
            <a:solidFill>
              <a:srgbClr val="C663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1" name="object 1591"/>
          <p:cNvSpPr/>
          <p:nvPr/>
        </p:nvSpPr>
        <p:spPr>
          <a:xfrm>
            <a:off x="5909627" y="3300095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82" y="0"/>
                </a:lnTo>
              </a:path>
            </a:pathLst>
          </a:custGeom>
          <a:ln w="3810">
            <a:solidFill>
              <a:srgbClr val="C5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2" name="object 1592"/>
          <p:cNvSpPr/>
          <p:nvPr/>
        </p:nvSpPr>
        <p:spPr>
          <a:xfrm>
            <a:off x="5908765" y="3296284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2944" y="0"/>
                </a:lnTo>
              </a:path>
            </a:pathLst>
          </a:custGeom>
          <a:ln w="3810">
            <a:solidFill>
              <a:srgbClr val="C5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3" name="object 1593"/>
          <p:cNvSpPr/>
          <p:nvPr/>
        </p:nvSpPr>
        <p:spPr>
          <a:xfrm>
            <a:off x="5909945" y="3305809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>
                <a:moveTo>
                  <a:pt x="0" y="0"/>
                </a:moveTo>
                <a:lnTo>
                  <a:pt x="151764" y="0"/>
                </a:lnTo>
              </a:path>
            </a:pathLst>
          </a:custGeom>
          <a:ln w="7620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4" name="object 1594"/>
          <p:cNvSpPr/>
          <p:nvPr/>
        </p:nvSpPr>
        <p:spPr>
          <a:xfrm>
            <a:off x="5912103" y="3312795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>
                <a:moveTo>
                  <a:pt x="0" y="0"/>
                </a:moveTo>
                <a:lnTo>
                  <a:pt x="149606" y="0"/>
                </a:lnTo>
              </a:path>
            </a:pathLst>
          </a:custGeom>
          <a:ln w="6350">
            <a:solidFill>
              <a:srgbClr val="C45E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5" name="object 1595"/>
          <p:cNvSpPr/>
          <p:nvPr/>
        </p:nvSpPr>
        <p:spPr>
          <a:xfrm>
            <a:off x="5914644" y="3319779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0" y="0"/>
                </a:moveTo>
                <a:lnTo>
                  <a:pt x="147066" y="0"/>
                </a:lnTo>
              </a:path>
            </a:pathLst>
          </a:custGeom>
          <a:ln w="7619">
            <a:solidFill>
              <a:srgbClr val="C35C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6" name="object 1596"/>
          <p:cNvSpPr/>
          <p:nvPr/>
        </p:nvSpPr>
        <p:spPr>
          <a:xfrm>
            <a:off x="5917691" y="3327400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>
                <a:moveTo>
                  <a:pt x="0" y="0"/>
                </a:moveTo>
                <a:lnTo>
                  <a:pt x="144018" y="0"/>
                </a:lnTo>
              </a:path>
            </a:pathLst>
          </a:custGeom>
          <a:ln w="762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7" name="object 1597"/>
          <p:cNvSpPr/>
          <p:nvPr/>
        </p:nvSpPr>
        <p:spPr>
          <a:xfrm>
            <a:off x="5921247" y="3334384"/>
            <a:ext cx="140970" cy="0"/>
          </a:xfrm>
          <a:custGeom>
            <a:avLst/>
            <a:gdLst/>
            <a:ahLst/>
            <a:cxnLst/>
            <a:rect l="l" t="t" r="r" b="b"/>
            <a:pathLst>
              <a:path w="140970">
                <a:moveTo>
                  <a:pt x="0" y="0"/>
                </a:moveTo>
                <a:lnTo>
                  <a:pt x="140462" y="0"/>
                </a:lnTo>
              </a:path>
            </a:pathLst>
          </a:custGeom>
          <a:ln w="635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8" name="object 1598"/>
          <p:cNvSpPr/>
          <p:nvPr/>
        </p:nvSpPr>
        <p:spPr>
          <a:xfrm>
            <a:off x="5924126" y="3341370"/>
            <a:ext cx="137795" cy="0"/>
          </a:xfrm>
          <a:custGeom>
            <a:avLst/>
            <a:gdLst/>
            <a:ahLst/>
            <a:cxnLst/>
            <a:rect l="l" t="t" r="r" b="b"/>
            <a:pathLst>
              <a:path w="137795">
                <a:moveTo>
                  <a:pt x="0" y="0"/>
                </a:moveTo>
                <a:lnTo>
                  <a:pt x="137583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9" name="object 1599"/>
          <p:cNvSpPr/>
          <p:nvPr/>
        </p:nvSpPr>
        <p:spPr>
          <a:xfrm>
            <a:off x="5931534" y="3348990"/>
            <a:ext cx="130175" cy="0"/>
          </a:xfrm>
          <a:custGeom>
            <a:avLst/>
            <a:gdLst/>
            <a:ahLst/>
            <a:cxnLst/>
            <a:rect l="l" t="t" r="r" b="b"/>
            <a:pathLst>
              <a:path w="130175">
                <a:moveTo>
                  <a:pt x="0" y="0"/>
                </a:moveTo>
                <a:lnTo>
                  <a:pt x="130175" y="0"/>
                </a:lnTo>
              </a:path>
            </a:pathLst>
          </a:custGeom>
          <a:ln w="7620">
            <a:solidFill>
              <a:srgbClr val="C1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0" name="object 1600"/>
          <p:cNvSpPr/>
          <p:nvPr/>
        </p:nvSpPr>
        <p:spPr>
          <a:xfrm>
            <a:off x="5937250" y="335660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60">
                <a:moveTo>
                  <a:pt x="0" y="0"/>
                </a:moveTo>
                <a:lnTo>
                  <a:pt x="124460" y="0"/>
                </a:lnTo>
              </a:path>
            </a:pathLst>
          </a:custGeom>
          <a:ln w="762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1" name="object 1601"/>
          <p:cNvSpPr/>
          <p:nvPr/>
        </p:nvSpPr>
        <p:spPr>
          <a:xfrm>
            <a:off x="5947092" y="3363595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5">
                <a:moveTo>
                  <a:pt x="0" y="0"/>
                </a:moveTo>
                <a:lnTo>
                  <a:pt x="114617" y="0"/>
                </a:lnTo>
              </a:path>
            </a:pathLst>
          </a:custGeom>
          <a:ln w="635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2" name="object 1602"/>
          <p:cNvSpPr/>
          <p:nvPr/>
        </p:nvSpPr>
        <p:spPr>
          <a:xfrm>
            <a:off x="5958204" y="3370579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994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3" name="object 1603"/>
          <p:cNvSpPr/>
          <p:nvPr/>
        </p:nvSpPr>
        <p:spPr>
          <a:xfrm>
            <a:off x="5866129" y="2698750"/>
            <a:ext cx="195580" cy="675640"/>
          </a:xfrm>
          <a:custGeom>
            <a:avLst/>
            <a:gdLst/>
            <a:ahLst/>
            <a:cxnLst/>
            <a:rect l="l" t="t" r="r" b="b"/>
            <a:pathLst>
              <a:path w="195579" h="675639">
                <a:moveTo>
                  <a:pt x="195580" y="660400"/>
                </a:moveTo>
                <a:lnTo>
                  <a:pt x="189230" y="664210"/>
                </a:lnTo>
                <a:lnTo>
                  <a:pt x="181610" y="666750"/>
                </a:lnTo>
                <a:lnTo>
                  <a:pt x="175260" y="669289"/>
                </a:lnTo>
                <a:lnTo>
                  <a:pt x="167640" y="671829"/>
                </a:lnTo>
                <a:lnTo>
                  <a:pt x="158750" y="673100"/>
                </a:lnTo>
                <a:lnTo>
                  <a:pt x="151130" y="674370"/>
                </a:lnTo>
                <a:lnTo>
                  <a:pt x="140970" y="675639"/>
                </a:lnTo>
                <a:lnTo>
                  <a:pt x="130810" y="675639"/>
                </a:lnTo>
                <a:lnTo>
                  <a:pt x="87630" y="665479"/>
                </a:lnTo>
                <a:lnTo>
                  <a:pt x="78740" y="659129"/>
                </a:lnTo>
                <a:lnTo>
                  <a:pt x="74930" y="656589"/>
                </a:lnTo>
                <a:lnTo>
                  <a:pt x="71120" y="652779"/>
                </a:lnTo>
                <a:lnTo>
                  <a:pt x="67310" y="650239"/>
                </a:lnTo>
                <a:lnTo>
                  <a:pt x="64770" y="645160"/>
                </a:lnTo>
                <a:lnTo>
                  <a:pt x="60960" y="640079"/>
                </a:lnTo>
                <a:lnTo>
                  <a:pt x="58420" y="636270"/>
                </a:lnTo>
                <a:lnTo>
                  <a:pt x="54610" y="631189"/>
                </a:lnTo>
                <a:lnTo>
                  <a:pt x="52070" y="624839"/>
                </a:lnTo>
                <a:lnTo>
                  <a:pt x="49530" y="619760"/>
                </a:lnTo>
                <a:lnTo>
                  <a:pt x="46990" y="613410"/>
                </a:lnTo>
                <a:lnTo>
                  <a:pt x="45720" y="605789"/>
                </a:lnTo>
                <a:lnTo>
                  <a:pt x="43180" y="599439"/>
                </a:lnTo>
                <a:lnTo>
                  <a:pt x="41910" y="591820"/>
                </a:lnTo>
                <a:lnTo>
                  <a:pt x="40640" y="582929"/>
                </a:lnTo>
                <a:lnTo>
                  <a:pt x="38100" y="574039"/>
                </a:lnTo>
                <a:lnTo>
                  <a:pt x="36830" y="565150"/>
                </a:lnTo>
                <a:lnTo>
                  <a:pt x="35560" y="546100"/>
                </a:lnTo>
                <a:lnTo>
                  <a:pt x="34290" y="524510"/>
                </a:lnTo>
                <a:lnTo>
                  <a:pt x="34290" y="501650"/>
                </a:lnTo>
                <a:lnTo>
                  <a:pt x="34290" y="260350"/>
                </a:lnTo>
                <a:lnTo>
                  <a:pt x="0" y="260350"/>
                </a:lnTo>
                <a:lnTo>
                  <a:pt x="0" y="147320"/>
                </a:lnTo>
                <a:lnTo>
                  <a:pt x="34290" y="147320"/>
                </a:lnTo>
                <a:lnTo>
                  <a:pt x="34290" y="0"/>
                </a:lnTo>
                <a:lnTo>
                  <a:pt x="118110" y="0"/>
                </a:lnTo>
                <a:lnTo>
                  <a:pt x="118110" y="147320"/>
                </a:lnTo>
                <a:lnTo>
                  <a:pt x="195580" y="147320"/>
                </a:lnTo>
                <a:lnTo>
                  <a:pt x="195580" y="260350"/>
                </a:lnTo>
                <a:lnTo>
                  <a:pt x="118110" y="260350"/>
                </a:lnTo>
                <a:lnTo>
                  <a:pt x="118110" y="444500"/>
                </a:lnTo>
                <a:lnTo>
                  <a:pt x="118110" y="491489"/>
                </a:lnTo>
                <a:lnTo>
                  <a:pt x="118110" y="496570"/>
                </a:lnTo>
                <a:lnTo>
                  <a:pt x="118110" y="500379"/>
                </a:lnTo>
                <a:lnTo>
                  <a:pt x="118110" y="505460"/>
                </a:lnTo>
                <a:lnTo>
                  <a:pt x="119380" y="510539"/>
                </a:lnTo>
                <a:lnTo>
                  <a:pt x="119380" y="514350"/>
                </a:lnTo>
                <a:lnTo>
                  <a:pt x="119380" y="519429"/>
                </a:lnTo>
                <a:lnTo>
                  <a:pt x="120650" y="524510"/>
                </a:lnTo>
                <a:lnTo>
                  <a:pt x="121920" y="527050"/>
                </a:lnTo>
                <a:lnTo>
                  <a:pt x="121920" y="532129"/>
                </a:lnTo>
                <a:lnTo>
                  <a:pt x="123190" y="534670"/>
                </a:lnTo>
                <a:lnTo>
                  <a:pt x="124460" y="538479"/>
                </a:lnTo>
                <a:lnTo>
                  <a:pt x="125730" y="542289"/>
                </a:lnTo>
                <a:lnTo>
                  <a:pt x="127000" y="544829"/>
                </a:lnTo>
                <a:lnTo>
                  <a:pt x="129540" y="548639"/>
                </a:lnTo>
                <a:lnTo>
                  <a:pt x="130810" y="551179"/>
                </a:lnTo>
                <a:lnTo>
                  <a:pt x="133350" y="553720"/>
                </a:lnTo>
                <a:lnTo>
                  <a:pt x="135890" y="556260"/>
                </a:lnTo>
                <a:lnTo>
                  <a:pt x="137160" y="557529"/>
                </a:lnTo>
                <a:lnTo>
                  <a:pt x="140970" y="558800"/>
                </a:lnTo>
                <a:lnTo>
                  <a:pt x="143510" y="560070"/>
                </a:lnTo>
                <a:lnTo>
                  <a:pt x="146050" y="561339"/>
                </a:lnTo>
                <a:lnTo>
                  <a:pt x="149860" y="562610"/>
                </a:lnTo>
                <a:lnTo>
                  <a:pt x="153670" y="562610"/>
                </a:lnTo>
                <a:lnTo>
                  <a:pt x="157480" y="562610"/>
                </a:lnTo>
                <a:lnTo>
                  <a:pt x="158750" y="562610"/>
                </a:lnTo>
                <a:lnTo>
                  <a:pt x="161290" y="562610"/>
                </a:lnTo>
                <a:lnTo>
                  <a:pt x="162560" y="562610"/>
                </a:lnTo>
                <a:lnTo>
                  <a:pt x="165100" y="561339"/>
                </a:lnTo>
                <a:lnTo>
                  <a:pt x="168910" y="560070"/>
                </a:lnTo>
                <a:lnTo>
                  <a:pt x="173990" y="557529"/>
                </a:lnTo>
                <a:lnTo>
                  <a:pt x="179070" y="554989"/>
                </a:lnTo>
                <a:lnTo>
                  <a:pt x="182880" y="552450"/>
                </a:lnTo>
                <a:lnTo>
                  <a:pt x="185420" y="551179"/>
                </a:lnTo>
                <a:lnTo>
                  <a:pt x="186690" y="548639"/>
                </a:lnTo>
                <a:lnTo>
                  <a:pt x="187960" y="548639"/>
                </a:lnTo>
                <a:lnTo>
                  <a:pt x="189230" y="546100"/>
                </a:lnTo>
                <a:lnTo>
                  <a:pt x="195580" y="546100"/>
                </a:lnTo>
                <a:lnTo>
                  <a:pt x="195580" y="660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4" name="object 1604"/>
          <p:cNvSpPr/>
          <p:nvPr/>
        </p:nvSpPr>
        <p:spPr>
          <a:xfrm>
            <a:off x="6186532" y="2840989"/>
            <a:ext cx="104775" cy="0"/>
          </a:xfrm>
          <a:custGeom>
            <a:avLst/>
            <a:gdLst/>
            <a:ahLst/>
            <a:cxnLst/>
            <a:rect l="l" t="t" r="r" b="b"/>
            <a:pathLst>
              <a:path w="104775">
                <a:moveTo>
                  <a:pt x="0" y="0"/>
                </a:moveTo>
                <a:lnTo>
                  <a:pt x="104623" y="0"/>
                </a:lnTo>
              </a:path>
            </a:pathLst>
          </a:custGeom>
          <a:ln w="762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5" name="object 1605"/>
          <p:cNvSpPr/>
          <p:nvPr/>
        </p:nvSpPr>
        <p:spPr>
          <a:xfrm>
            <a:off x="6175375" y="2848610"/>
            <a:ext cx="126364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0"/>
                </a:moveTo>
                <a:lnTo>
                  <a:pt x="126365" y="0"/>
                </a:lnTo>
              </a:path>
            </a:pathLst>
          </a:custGeom>
          <a:ln w="7620">
            <a:solidFill>
              <a:srgbClr val="FC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6" name="object 1606"/>
          <p:cNvSpPr/>
          <p:nvPr/>
        </p:nvSpPr>
        <p:spPr>
          <a:xfrm>
            <a:off x="6166484" y="2855595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875" y="0"/>
                </a:lnTo>
              </a:path>
            </a:pathLst>
          </a:custGeom>
          <a:ln w="635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7" name="object 1607"/>
          <p:cNvSpPr/>
          <p:nvPr/>
        </p:nvSpPr>
        <p:spPr>
          <a:xfrm>
            <a:off x="6159500" y="2862579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479" y="0"/>
                </a:lnTo>
              </a:path>
            </a:pathLst>
          </a:custGeom>
          <a:ln w="7619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8" name="object 1608"/>
          <p:cNvSpPr/>
          <p:nvPr/>
        </p:nvSpPr>
        <p:spPr>
          <a:xfrm>
            <a:off x="6153150" y="2870200"/>
            <a:ext cx="168910" cy="0"/>
          </a:xfrm>
          <a:custGeom>
            <a:avLst/>
            <a:gdLst/>
            <a:ahLst/>
            <a:cxnLst/>
            <a:rect l="l" t="t" r="r" b="b"/>
            <a:pathLst>
              <a:path w="168910">
                <a:moveTo>
                  <a:pt x="0" y="0"/>
                </a:moveTo>
                <a:lnTo>
                  <a:pt x="168910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9" name="object 1609"/>
          <p:cNvSpPr/>
          <p:nvPr/>
        </p:nvSpPr>
        <p:spPr>
          <a:xfrm>
            <a:off x="6146800" y="2877185"/>
            <a:ext cx="180340" cy="0"/>
          </a:xfrm>
          <a:custGeom>
            <a:avLst/>
            <a:gdLst/>
            <a:ahLst/>
            <a:cxnLst/>
            <a:rect l="l" t="t" r="r" b="b"/>
            <a:pathLst>
              <a:path w="180339">
                <a:moveTo>
                  <a:pt x="0" y="0"/>
                </a:moveTo>
                <a:lnTo>
                  <a:pt x="180339" y="0"/>
                </a:lnTo>
              </a:path>
            </a:pathLst>
          </a:custGeom>
          <a:ln w="6350">
            <a:solidFill>
              <a:srgbClr val="F8F0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0" name="object 1610"/>
          <p:cNvSpPr/>
          <p:nvPr/>
        </p:nvSpPr>
        <p:spPr>
          <a:xfrm>
            <a:off x="6141720" y="2884170"/>
            <a:ext cx="189230" cy="0"/>
          </a:xfrm>
          <a:custGeom>
            <a:avLst/>
            <a:gdLst/>
            <a:ahLst/>
            <a:cxnLst/>
            <a:rect l="l" t="t" r="r" b="b"/>
            <a:pathLst>
              <a:path w="189229">
                <a:moveTo>
                  <a:pt x="0" y="0"/>
                </a:moveTo>
                <a:lnTo>
                  <a:pt x="189229" y="0"/>
                </a:lnTo>
              </a:path>
            </a:pathLst>
          </a:custGeom>
          <a:ln w="7619">
            <a:solidFill>
              <a:srgbClr val="F8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1" name="object 1611"/>
          <p:cNvSpPr/>
          <p:nvPr/>
        </p:nvSpPr>
        <p:spPr>
          <a:xfrm>
            <a:off x="6136640" y="2891789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>
                <a:moveTo>
                  <a:pt x="0" y="0"/>
                </a:moveTo>
                <a:lnTo>
                  <a:pt x="198120" y="0"/>
                </a:lnTo>
              </a:path>
            </a:pathLst>
          </a:custGeom>
          <a:ln w="7620">
            <a:solidFill>
              <a:srgbClr val="F7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2" name="object 1612"/>
          <p:cNvSpPr/>
          <p:nvPr/>
        </p:nvSpPr>
        <p:spPr>
          <a:xfrm>
            <a:off x="6133465" y="2898775"/>
            <a:ext cx="205740" cy="0"/>
          </a:xfrm>
          <a:custGeom>
            <a:avLst/>
            <a:gdLst/>
            <a:ahLst/>
            <a:cxnLst/>
            <a:rect l="l" t="t" r="r" b="b"/>
            <a:pathLst>
              <a:path w="205739">
                <a:moveTo>
                  <a:pt x="0" y="0"/>
                </a:moveTo>
                <a:lnTo>
                  <a:pt x="205528" y="0"/>
                </a:lnTo>
              </a:path>
            </a:pathLst>
          </a:custGeom>
          <a:ln w="6350">
            <a:solidFill>
              <a:srgbClr val="F6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3" name="object 1613"/>
          <p:cNvSpPr/>
          <p:nvPr/>
        </p:nvSpPr>
        <p:spPr>
          <a:xfrm>
            <a:off x="6129654" y="2905760"/>
            <a:ext cx="212090" cy="0"/>
          </a:xfrm>
          <a:custGeom>
            <a:avLst/>
            <a:gdLst/>
            <a:ahLst/>
            <a:cxnLst/>
            <a:rect l="l" t="t" r="r" b="b"/>
            <a:pathLst>
              <a:path w="212089">
                <a:moveTo>
                  <a:pt x="0" y="0"/>
                </a:moveTo>
                <a:lnTo>
                  <a:pt x="211999" y="0"/>
                </a:lnTo>
              </a:path>
            </a:pathLst>
          </a:custGeom>
          <a:ln w="7620">
            <a:solidFill>
              <a:srgbClr val="F5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4" name="object 1614"/>
          <p:cNvSpPr/>
          <p:nvPr/>
        </p:nvSpPr>
        <p:spPr>
          <a:xfrm>
            <a:off x="6126003" y="2913379"/>
            <a:ext cx="219075" cy="0"/>
          </a:xfrm>
          <a:custGeom>
            <a:avLst/>
            <a:gdLst/>
            <a:ahLst/>
            <a:cxnLst/>
            <a:rect l="l" t="t" r="r" b="b"/>
            <a:pathLst>
              <a:path w="219075">
                <a:moveTo>
                  <a:pt x="0" y="0"/>
                </a:moveTo>
                <a:lnTo>
                  <a:pt x="218553" y="0"/>
                </a:lnTo>
              </a:path>
            </a:pathLst>
          </a:custGeom>
          <a:ln w="7619">
            <a:solidFill>
              <a:srgbClr val="F4E4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5" name="object 1615"/>
          <p:cNvSpPr/>
          <p:nvPr/>
        </p:nvSpPr>
        <p:spPr>
          <a:xfrm>
            <a:off x="6123622" y="2920364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4">
                <a:moveTo>
                  <a:pt x="0" y="0"/>
                </a:moveTo>
                <a:lnTo>
                  <a:pt x="223656" y="0"/>
                </a:lnTo>
              </a:path>
            </a:pathLst>
          </a:custGeom>
          <a:ln w="6350">
            <a:solidFill>
              <a:srgbClr val="F3E2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6" name="object 1616"/>
          <p:cNvSpPr/>
          <p:nvPr/>
        </p:nvSpPr>
        <p:spPr>
          <a:xfrm>
            <a:off x="6120129" y="292735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187" y="0"/>
                </a:lnTo>
              </a:path>
            </a:pathLst>
          </a:custGeom>
          <a:ln w="7620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7" name="object 1617"/>
          <p:cNvSpPr/>
          <p:nvPr/>
        </p:nvSpPr>
        <p:spPr>
          <a:xfrm>
            <a:off x="6116637" y="2931160"/>
            <a:ext cx="235585" cy="7620"/>
          </a:xfrm>
          <a:custGeom>
            <a:avLst/>
            <a:gdLst/>
            <a:ahLst/>
            <a:cxnLst/>
            <a:rect l="l" t="t" r="r" b="b"/>
            <a:pathLst>
              <a:path w="235585" h="7619">
                <a:moveTo>
                  <a:pt x="233679" y="0"/>
                </a:moveTo>
                <a:lnTo>
                  <a:pt x="3492" y="0"/>
                </a:lnTo>
                <a:lnTo>
                  <a:pt x="952" y="5079"/>
                </a:lnTo>
                <a:lnTo>
                  <a:pt x="0" y="7619"/>
                </a:lnTo>
                <a:lnTo>
                  <a:pt x="98319" y="7619"/>
                </a:lnTo>
                <a:lnTo>
                  <a:pt x="100012" y="6350"/>
                </a:lnTo>
                <a:lnTo>
                  <a:pt x="106362" y="5079"/>
                </a:lnTo>
                <a:lnTo>
                  <a:pt x="111442" y="2539"/>
                </a:lnTo>
                <a:lnTo>
                  <a:pt x="234314" y="2539"/>
                </a:lnTo>
                <a:lnTo>
                  <a:pt x="233679" y="0"/>
                </a:lnTo>
                <a:close/>
              </a:path>
              <a:path w="235585" h="7619">
                <a:moveTo>
                  <a:pt x="234314" y="2539"/>
                </a:moveTo>
                <a:lnTo>
                  <a:pt x="122872" y="2539"/>
                </a:lnTo>
                <a:lnTo>
                  <a:pt x="129222" y="5079"/>
                </a:lnTo>
                <a:lnTo>
                  <a:pt x="134302" y="7619"/>
                </a:lnTo>
                <a:lnTo>
                  <a:pt x="235584" y="7619"/>
                </a:lnTo>
                <a:lnTo>
                  <a:pt x="234314" y="2539"/>
                </a:lnTo>
                <a:close/>
              </a:path>
            </a:pathLst>
          </a:custGeom>
          <a:solidFill>
            <a:srgbClr val="F2DD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8" name="object 1618"/>
          <p:cNvSpPr/>
          <p:nvPr/>
        </p:nvSpPr>
        <p:spPr>
          <a:xfrm>
            <a:off x="6114256" y="2938779"/>
            <a:ext cx="240029" cy="6350"/>
          </a:xfrm>
          <a:custGeom>
            <a:avLst/>
            <a:gdLst/>
            <a:ahLst/>
            <a:cxnLst/>
            <a:rect l="l" t="t" r="r" b="b"/>
            <a:pathLst>
              <a:path w="240029" h="6350">
                <a:moveTo>
                  <a:pt x="100700" y="0"/>
                </a:moveTo>
                <a:lnTo>
                  <a:pt x="2381" y="0"/>
                </a:lnTo>
                <a:lnTo>
                  <a:pt x="0" y="6350"/>
                </a:lnTo>
                <a:lnTo>
                  <a:pt x="90963" y="6350"/>
                </a:lnTo>
                <a:lnTo>
                  <a:pt x="92233" y="5080"/>
                </a:lnTo>
                <a:lnTo>
                  <a:pt x="97313" y="2540"/>
                </a:lnTo>
                <a:lnTo>
                  <a:pt x="100700" y="0"/>
                </a:lnTo>
                <a:close/>
              </a:path>
              <a:path w="240029" h="6350">
                <a:moveTo>
                  <a:pt x="237966" y="0"/>
                </a:moveTo>
                <a:lnTo>
                  <a:pt x="136683" y="0"/>
                </a:lnTo>
                <a:lnTo>
                  <a:pt x="144303" y="3810"/>
                </a:lnTo>
                <a:lnTo>
                  <a:pt x="146843" y="6350"/>
                </a:lnTo>
                <a:lnTo>
                  <a:pt x="239553" y="6350"/>
                </a:lnTo>
                <a:lnTo>
                  <a:pt x="237966" y="0"/>
                </a:lnTo>
                <a:close/>
              </a:path>
            </a:pathLst>
          </a:custGeom>
          <a:solidFill>
            <a:srgbClr val="F1DB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9" name="object 1619"/>
          <p:cNvSpPr/>
          <p:nvPr/>
        </p:nvSpPr>
        <p:spPr>
          <a:xfrm>
            <a:off x="6112368" y="2945129"/>
            <a:ext cx="243840" cy="7620"/>
          </a:xfrm>
          <a:custGeom>
            <a:avLst/>
            <a:gdLst/>
            <a:ahLst/>
            <a:cxnLst/>
            <a:rect l="l" t="t" r="r" b="b"/>
            <a:pathLst>
              <a:path w="243839" h="7619">
                <a:moveTo>
                  <a:pt x="92851" y="0"/>
                </a:moveTo>
                <a:lnTo>
                  <a:pt x="1887" y="0"/>
                </a:lnTo>
                <a:lnTo>
                  <a:pt x="1411" y="1270"/>
                </a:lnTo>
                <a:lnTo>
                  <a:pt x="0" y="7620"/>
                </a:lnTo>
                <a:lnTo>
                  <a:pt x="86183" y="7620"/>
                </a:lnTo>
                <a:lnTo>
                  <a:pt x="89041" y="3810"/>
                </a:lnTo>
                <a:lnTo>
                  <a:pt x="92851" y="0"/>
                </a:lnTo>
                <a:close/>
              </a:path>
              <a:path w="243839" h="7619">
                <a:moveTo>
                  <a:pt x="241441" y="0"/>
                </a:moveTo>
                <a:lnTo>
                  <a:pt x="148731" y="0"/>
                </a:lnTo>
                <a:lnTo>
                  <a:pt x="152541" y="3810"/>
                </a:lnTo>
                <a:lnTo>
                  <a:pt x="153811" y="6350"/>
                </a:lnTo>
                <a:lnTo>
                  <a:pt x="155081" y="7620"/>
                </a:lnTo>
                <a:lnTo>
                  <a:pt x="243275" y="7620"/>
                </a:lnTo>
                <a:lnTo>
                  <a:pt x="242711" y="5080"/>
                </a:lnTo>
                <a:lnTo>
                  <a:pt x="241441" y="0"/>
                </a:lnTo>
                <a:close/>
              </a:path>
            </a:pathLst>
          </a:custGeom>
          <a:solidFill>
            <a:srgbClr val="F0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0" name="object 1620"/>
          <p:cNvSpPr/>
          <p:nvPr/>
        </p:nvSpPr>
        <p:spPr>
          <a:xfrm>
            <a:off x="6110732" y="2952750"/>
            <a:ext cx="247015" cy="7620"/>
          </a:xfrm>
          <a:custGeom>
            <a:avLst/>
            <a:gdLst/>
            <a:ahLst/>
            <a:cxnLst/>
            <a:rect l="l" t="t" r="r" b="b"/>
            <a:pathLst>
              <a:path w="247014" h="7619">
                <a:moveTo>
                  <a:pt x="87820" y="0"/>
                </a:moveTo>
                <a:lnTo>
                  <a:pt x="1636" y="0"/>
                </a:lnTo>
                <a:lnTo>
                  <a:pt x="508" y="5079"/>
                </a:lnTo>
                <a:lnTo>
                  <a:pt x="0" y="7620"/>
                </a:lnTo>
                <a:lnTo>
                  <a:pt x="82211" y="7620"/>
                </a:lnTo>
                <a:lnTo>
                  <a:pt x="83058" y="6350"/>
                </a:lnTo>
                <a:lnTo>
                  <a:pt x="87820" y="0"/>
                </a:lnTo>
                <a:close/>
              </a:path>
              <a:path w="247014" h="7619">
                <a:moveTo>
                  <a:pt x="244912" y="0"/>
                </a:moveTo>
                <a:lnTo>
                  <a:pt x="156718" y="0"/>
                </a:lnTo>
                <a:lnTo>
                  <a:pt x="157988" y="1270"/>
                </a:lnTo>
                <a:lnTo>
                  <a:pt x="159258" y="5079"/>
                </a:lnTo>
                <a:lnTo>
                  <a:pt x="160528" y="6350"/>
                </a:lnTo>
                <a:lnTo>
                  <a:pt x="161163" y="7620"/>
                </a:lnTo>
                <a:lnTo>
                  <a:pt x="246605" y="7620"/>
                </a:lnTo>
                <a:lnTo>
                  <a:pt x="244912" y="0"/>
                </a:lnTo>
                <a:close/>
              </a:path>
            </a:pathLst>
          </a:custGeom>
          <a:solidFill>
            <a:srgbClr val="EFD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1" name="object 1621"/>
          <p:cNvSpPr/>
          <p:nvPr/>
        </p:nvSpPr>
        <p:spPr>
          <a:xfrm>
            <a:off x="6109461" y="2960370"/>
            <a:ext cx="248920" cy="6350"/>
          </a:xfrm>
          <a:custGeom>
            <a:avLst/>
            <a:gdLst/>
            <a:ahLst/>
            <a:cxnLst/>
            <a:rect l="l" t="t" r="r" b="b"/>
            <a:pathLst>
              <a:path w="248920" h="6350">
                <a:moveTo>
                  <a:pt x="83481" y="0"/>
                </a:moveTo>
                <a:lnTo>
                  <a:pt x="1269" y="0"/>
                </a:lnTo>
                <a:lnTo>
                  <a:pt x="0" y="6350"/>
                </a:lnTo>
                <a:lnTo>
                  <a:pt x="80200" y="6350"/>
                </a:lnTo>
                <a:lnTo>
                  <a:pt x="80517" y="5079"/>
                </a:lnTo>
                <a:lnTo>
                  <a:pt x="81787" y="2539"/>
                </a:lnTo>
                <a:lnTo>
                  <a:pt x="83481" y="0"/>
                </a:lnTo>
                <a:close/>
              </a:path>
              <a:path w="248920" h="6350">
                <a:moveTo>
                  <a:pt x="247875" y="0"/>
                </a:moveTo>
                <a:lnTo>
                  <a:pt x="162433" y="0"/>
                </a:lnTo>
                <a:lnTo>
                  <a:pt x="164337" y="3809"/>
                </a:lnTo>
                <a:lnTo>
                  <a:pt x="165184" y="6350"/>
                </a:lnTo>
                <a:lnTo>
                  <a:pt x="248793" y="6350"/>
                </a:lnTo>
                <a:lnTo>
                  <a:pt x="248158" y="1269"/>
                </a:lnTo>
                <a:lnTo>
                  <a:pt x="247875" y="0"/>
                </a:lnTo>
                <a:close/>
              </a:path>
            </a:pathLst>
          </a:custGeom>
          <a:solidFill>
            <a:srgbClr val="EED4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2" name="object 1622"/>
          <p:cNvSpPr/>
          <p:nvPr/>
        </p:nvSpPr>
        <p:spPr>
          <a:xfrm>
            <a:off x="6107429" y="2966720"/>
            <a:ext cx="252095" cy="7620"/>
          </a:xfrm>
          <a:custGeom>
            <a:avLst/>
            <a:gdLst/>
            <a:ahLst/>
            <a:cxnLst/>
            <a:rect l="l" t="t" r="r" b="b"/>
            <a:pathLst>
              <a:path w="252095" h="7619">
                <a:moveTo>
                  <a:pt x="82232" y="0"/>
                </a:moveTo>
                <a:lnTo>
                  <a:pt x="2032" y="0"/>
                </a:lnTo>
                <a:lnTo>
                  <a:pt x="1270" y="3809"/>
                </a:lnTo>
                <a:lnTo>
                  <a:pt x="0" y="7619"/>
                </a:lnTo>
                <a:lnTo>
                  <a:pt x="78232" y="7619"/>
                </a:lnTo>
                <a:lnTo>
                  <a:pt x="78740" y="5079"/>
                </a:lnTo>
                <a:lnTo>
                  <a:pt x="81280" y="3809"/>
                </a:lnTo>
                <a:lnTo>
                  <a:pt x="82232" y="0"/>
                </a:lnTo>
                <a:close/>
              </a:path>
              <a:path w="252095" h="7619">
                <a:moveTo>
                  <a:pt x="250825" y="0"/>
                </a:moveTo>
                <a:lnTo>
                  <a:pt x="167216" y="0"/>
                </a:lnTo>
                <a:lnTo>
                  <a:pt x="169756" y="7619"/>
                </a:lnTo>
                <a:lnTo>
                  <a:pt x="251861" y="7619"/>
                </a:lnTo>
                <a:lnTo>
                  <a:pt x="251460" y="5079"/>
                </a:lnTo>
                <a:lnTo>
                  <a:pt x="250825" y="0"/>
                </a:lnTo>
                <a:close/>
              </a:path>
            </a:pathLst>
          </a:custGeom>
          <a:solidFill>
            <a:srgbClr val="EED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3" name="object 1623"/>
          <p:cNvSpPr/>
          <p:nvPr/>
        </p:nvSpPr>
        <p:spPr>
          <a:xfrm>
            <a:off x="6104890" y="2974339"/>
            <a:ext cx="255904" cy="7620"/>
          </a:xfrm>
          <a:custGeom>
            <a:avLst/>
            <a:gdLst/>
            <a:ahLst/>
            <a:cxnLst/>
            <a:rect l="l" t="t" r="r" b="b"/>
            <a:pathLst>
              <a:path w="255904" h="7619">
                <a:moveTo>
                  <a:pt x="80772" y="0"/>
                </a:moveTo>
                <a:lnTo>
                  <a:pt x="2539" y="0"/>
                </a:lnTo>
                <a:lnTo>
                  <a:pt x="0" y="7620"/>
                </a:lnTo>
                <a:lnTo>
                  <a:pt x="80010" y="7620"/>
                </a:lnTo>
                <a:lnTo>
                  <a:pt x="80010" y="3810"/>
                </a:lnTo>
                <a:lnTo>
                  <a:pt x="80772" y="0"/>
                </a:lnTo>
                <a:close/>
              </a:path>
              <a:path w="255904" h="7619">
                <a:moveTo>
                  <a:pt x="254401" y="0"/>
                </a:moveTo>
                <a:lnTo>
                  <a:pt x="172296" y="0"/>
                </a:lnTo>
                <a:lnTo>
                  <a:pt x="172720" y="1270"/>
                </a:lnTo>
                <a:lnTo>
                  <a:pt x="172720" y="5080"/>
                </a:lnTo>
                <a:lnTo>
                  <a:pt x="173990" y="7620"/>
                </a:lnTo>
                <a:lnTo>
                  <a:pt x="255604" y="7620"/>
                </a:lnTo>
                <a:lnTo>
                  <a:pt x="254401" y="0"/>
                </a:lnTo>
                <a:close/>
              </a:path>
            </a:pathLst>
          </a:custGeom>
          <a:solidFill>
            <a:srgbClr val="ED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4" name="object 1624"/>
          <p:cNvSpPr/>
          <p:nvPr/>
        </p:nvSpPr>
        <p:spPr>
          <a:xfrm>
            <a:off x="6103620" y="2981960"/>
            <a:ext cx="258445" cy="6350"/>
          </a:xfrm>
          <a:custGeom>
            <a:avLst/>
            <a:gdLst/>
            <a:ahLst/>
            <a:cxnLst/>
            <a:rect l="l" t="t" r="r" b="b"/>
            <a:pathLst>
              <a:path w="258445" h="6350">
                <a:moveTo>
                  <a:pt x="81279" y="0"/>
                </a:moveTo>
                <a:lnTo>
                  <a:pt x="1269" y="0"/>
                </a:lnTo>
                <a:lnTo>
                  <a:pt x="0" y="6350"/>
                </a:lnTo>
                <a:lnTo>
                  <a:pt x="78422" y="6350"/>
                </a:lnTo>
                <a:lnTo>
                  <a:pt x="78739" y="5079"/>
                </a:lnTo>
                <a:lnTo>
                  <a:pt x="81279" y="0"/>
                </a:lnTo>
                <a:close/>
              </a:path>
              <a:path w="258445" h="6350">
                <a:moveTo>
                  <a:pt x="256874" y="0"/>
                </a:moveTo>
                <a:lnTo>
                  <a:pt x="175259" y="0"/>
                </a:lnTo>
                <a:lnTo>
                  <a:pt x="176529" y="2539"/>
                </a:lnTo>
                <a:lnTo>
                  <a:pt x="177006" y="6350"/>
                </a:lnTo>
                <a:lnTo>
                  <a:pt x="257876" y="6350"/>
                </a:lnTo>
                <a:lnTo>
                  <a:pt x="256874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5" name="object 1625"/>
          <p:cNvSpPr/>
          <p:nvPr/>
        </p:nvSpPr>
        <p:spPr>
          <a:xfrm>
            <a:off x="6102067" y="2988310"/>
            <a:ext cx="260985" cy="7620"/>
          </a:xfrm>
          <a:custGeom>
            <a:avLst/>
            <a:gdLst/>
            <a:ahLst/>
            <a:cxnLst/>
            <a:rect l="l" t="t" r="r" b="b"/>
            <a:pathLst>
              <a:path w="260985" h="7619">
                <a:moveTo>
                  <a:pt x="79974" y="0"/>
                </a:moveTo>
                <a:lnTo>
                  <a:pt x="1552" y="0"/>
                </a:lnTo>
                <a:lnTo>
                  <a:pt x="282" y="6350"/>
                </a:lnTo>
                <a:lnTo>
                  <a:pt x="0" y="7619"/>
                </a:lnTo>
                <a:lnTo>
                  <a:pt x="78545" y="7619"/>
                </a:lnTo>
                <a:lnTo>
                  <a:pt x="79022" y="3810"/>
                </a:lnTo>
                <a:lnTo>
                  <a:pt x="79974" y="0"/>
                </a:lnTo>
                <a:close/>
              </a:path>
              <a:path w="260985" h="7619">
                <a:moveTo>
                  <a:pt x="259429" y="0"/>
                </a:moveTo>
                <a:lnTo>
                  <a:pt x="178558" y="0"/>
                </a:lnTo>
                <a:lnTo>
                  <a:pt x="179352" y="6350"/>
                </a:lnTo>
                <a:lnTo>
                  <a:pt x="179533" y="7619"/>
                </a:lnTo>
                <a:lnTo>
                  <a:pt x="260632" y="7619"/>
                </a:lnTo>
                <a:lnTo>
                  <a:pt x="259429" y="0"/>
                </a:lnTo>
                <a:close/>
              </a:path>
            </a:pathLst>
          </a:custGeom>
          <a:solidFill>
            <a:srgbClr val="EB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6" name="object 1626"/>
          <p:cNvSpPr/>
          <p:nvPr/>
        </p:nvSpPr>
        <p:spPr>
          <a:xfrm>
            <a:off x="6100374" y="2995929"/>
            <a:ext cx="263525" cy="7620"/>
          </a:xfrm>
          <a:custGeom>
            <a:avLst/>
            <a:gdLst/>
            <a:ahLst/>
            <a:cxnLst/>
            <a:rect l="l" t="t" r="r" b="b"/>
            <a:pathLst>
              <a:path w="263525" h="7619">
                <a:moveTo>
                  <a:pt x="80239" y="0"/>
                </a:moveTo>
                <a:lnTo>
                  <a:pt x="1693" y="0"/>
                </a:lnTo>
                <a:lnTo>
                  <a:pt x="0" y="7620"/>
                </a:lnTo>
                <a:lnTo>
                  <a:pt x="79304" y="7620"/>
                </a:lnTo>
                <a:lnTo>
                  <a:pt x="79445" y="6350"/>
                </a:lnTo>
                <a:lnTo>
                  <a:pt x="80239" y="0"/>
                </a:lnTo>
                <a:close/>
              </a:path>
              <a:path w="263525" h="7619">
                <a:moveTo>
                  <a:pt x="262325" y="0"/>
                </a:moveTo>
                <a:lnTo>
                  <a:pt x="181226" y="0"/>
                </a:lnTo>
                <a:lnTo>
                  <a:pt x="182315" y="7620"/>
                </a:lnTo>
                <a:lnTo>
                  <a:pt x="263051" y="7620"/>
                </a:lnTo>
                <a:lnTo>
                  <a:pt x="262325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7" name="object 1627"/>
          <p:cNvSpPr/>
          <p:nvPr/>
        </p:nvSpPr>
        <p:spPr>
          <a:xfrm>
            <a:off x="6099117" y="3003550"/>
            <a:ext cx="265430" cy="6350"/>
          </a:xfrm>
          <a:custGeom>
            <a:avLst/>
            <a:gdLst/>
            <a:ahLst/>
            <a:cxnLst/>
            <a:rect l="l" t="t" r="r" b="b"/>
            <a:pathLst>
              <a:path w="265429" h="6350">
                <a:moveTo>
                  <a:pt x="80561" y="0"/>
                </a:moveTo>
                <a:lnTo>
                  <a:pt x="1257" y="0"/>
                </a:lnTo>
                <a:lnTo>
                  <a:pt x="692" y="2539"/>
                </a:lnTo>
                <a:lnTo>
                  <a:pt x="0" y="6350"/>
                </a:lnTo>
                <a:lnTo>
                  <a:pt x="79856" y="6350"/>
                </a:lnTo>
                <a:lnTo>
                  <a:pt x="80561" y="0"/>
                </a:lnTo>
                <a:close/>
              </a:path>
              <a:path w="265429" h="6350">
                <a:moveTo>
                  <a:pt x="264308" y="0"/>
                </a:moveTo>
                <a:lnTo>
                  <a:pt x="183572" y="0"/>
                </a:lnTo>
                <a:lnTo>
                  <a:pt x="184278" y="6350"/>
                </a:lnTo>
                <a:lnTo>
                  <a:pt x="264913" y="6350"/>
                </a:lnTo>
                <a:lnTo>
                  <a:pt x="264308" y="0"/>
                </a:lnTo>
                <a:close/>
              </a:path>
            </a:pathLst>
          </a:custGeom>
          <a:solidFill>
            <a:srgbClr val="E9C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8" name="object 1628"/>
          <p:cNvSpPr/>
          <p:nvPr/>
        </p:nvSpPr>
        <p:spPr>
          <a:xfrm>
            <a:off x="6097731" y="3009900"/>
            <a:ext cx="267335" cy="7620"/>
          </a:xfrm>
          <a:custGeom>
            <a:avLst/>
            <a:gdLst/>
            <a:ahLst/>
            <a:cxnLst/>
            <a:rect l="l" t="t" r="r" b="b"/>
            <a:pathLst>
              <a:path w="267335" h="7619">
                <a:moveTo>
                  <a:pt x="81241" y="0"/>
                </a:moveTo>
                <a:lnTo>
                  <a:pt x="1385" y="0"/>
                </a:lnTo>
                <a:lnTo>
                  <a:pt x="0" y="7620"/>
                </a:lnTo>
                <a:lnTo>
                  <a:pt x="80437" y="7620"/>
                </a:lnTo>
                <a:lnTo>
                  <a:pt x="80818" y="3810"/>
                </a:lnTo>
                <a:lnTo>
                  <a:pt x="81241" y="0"/>
                </a:lnTo>
                <a:close/>
              </a:path>
              <a:path w="267335" h="7619">
                <a:moveTo>
                  <a:pt x="266298" y="0"/>
                </a:moveTo>
                <a:lnTo>
                  <a:pt x="185663" y="0"/>
                </a:lnTo>
                <a:lnTo>
                  <a:pt x="186228" y="5079"/>
                </a:lnTo>
                <a:lnTo>
                  <a:pt x="186228" y="7620"/>
                </a:lnTo>
                <a:lnTo>
                  <a:pt x="267024" y="7620"/>
                </a:lnTo>
                <a:lnTo>
                  <a:pt x="266298" y="0"/>
                </a:lnTo>
                <a:close/>
              </a:path>
            </a:pathLst>
          </a:custGeom>
          <a:solidFill>
            <a:srgbClr val="E9C3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9" name="object 1629"/>
          <p:cNvSpPr/>
          <p:nvPr/>
        </p:nvSpPr>
        <p:spPr>
          <a:xfrm>
            <a:off x="6097039" y="3017520"/>
            <a:ext cx="268605" cy="7620"/>
          </a:xfrm>
          <a:custGeom>
            <a:avLst/>
            <a:gdLst/>
            <a:ahLst/>
            <a:cxnLst/>
            <a:rect l="l" t="t" r="r" b="b"/>
            <a:pathLst>
              <a:path w="268604" h="7619">
                <a:moveTo>
                  <a:pt x="81129" y="0"/>
                </a:moveTo>
                <a:lnTo>
                  <a:pt x="692" y="0"/>
                </a:lnTo>
                <a:lnTo>
                  <a:pt x="230" y="2539"/>
                </a:lnTo>
                <a:lnTo>
                  <a:pt x="0" y="7619"/>
                </a:lnTo>
                <a:lnTo>
                  <a:pt x="80367" y="7619"/>
                </a:lnTo>
                <a:lnTo>
                  <a:pt x="81129" y="0"/>
                </a:lnTo>
                <a:close/>
              </a:path>
              <a:path w="268604" h="7619">
                <a:moveTo>
                  <a:pt x="267717" y="0"/>
                </a:moveTo>
                <a:lnTo>
                  <a:pt x="186920" y="0"/>
                </a:lnTo>
                <a:lnTo>
                  <a:pt x="186920" y="7619"/>
                </a:lnTo>
                <a:lnTo>
                  <a:pt x="268327" y="7619"/>
                </a:lnTo>
                <a:lnTo>
                  <a:pt x="268200" y="5079"/>
                </a:lnTo>
                <a:lnTo>
                  <a:pt x="267717" y="0"/>
                </a:lnTo>
                <a:close/>
              </a:path>
            </a:pathLst>
          </a:custGeom>
          <a:solidFill>
            <a:srgbClr val="E8C1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0" name="object 1630"/>
          <p:cNvSpPr/>
          <p:nvPr/>
        </p:nvSpPr>
        <p:spPr>
          <a:xfrm>
            <a:off x="6096750" y="3025139"/>
            <a:ext cx="269240" cy="6350"/>
          </a:xfrm>
          <a:custGeom>
            <a:avLst/>
            <a:gdLst/>
            <a:ahLst/>
            <a:cxnLst/>
            <a:rect l="l" t="t" r="r" b="b"/>
            <a:pathLst>
              <a:path w="269239" h="6350">
                <a:moveTo>
                  <a:pt x="80656" y="0"/>
                </a:moveTo>
                <a:lnTo>
                  <a:pt x="288" y="0"/>
                </a:lnTo>
                <a:lnTo>
                  <a:pt x="0" y="6350"/>
                </a:lnTo>
                <a:lnTo>
                  <a:pt x="80021" y="6350"/>
                </a:lnTo>
                <a:lnTo>
                  <a:pt x="80656" y="0"/>
                </a:lnTo>
                <a:close/>
              </a:path>
              <a:path w="269239" h="6350">
                <a:moveTo>
                  <a:pt x="268616" y="0"/>
                </a:moveTo>
                <a:lnTo>
                  <a:pt x="187209" y="0"/>
                </a:lnTo>
                <a:lnTo>
                  <a:pt x="187209" y="1270"/>
                </a:lnTo>
                <a:lnTo>
                  <a:pt x="188225" y="6350"/>
                </a:lnTo>
                <a:lnTo>
                  <a:pt x="268934" y="6350"/>
                </a:lnTo>
                <a:lnTo>
                  <a:pt x="268616" y="0"/>
                </a:lnTo>
                <a:close/>
              </a:path>
            </a:pathLst>
          </a:custGeom>
          <a:solidFill>
            <a:srgbClr val="E7BF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1" name="object 1631"/>
          <p:cNvSpPr/>
          <p:nvPr/>
        </p:nvSpPr>
        <p:spPr>
          <a:xfrm>
            <a:off x="6096404" y="3031489"/>
            <a:ext cx="269875" cy="7620"/>
          </a:xfrm>
          <a:custGeom>
            <a:avLst/>
            <a:gdLst/>
            <a:ahLst/>
            <a:cxnLst/>
            <a:rect l="l" t="t" r="r" b="b"/>
            <a:pathLst>
              <a:path w="269875" h="7619">
                <a:moveTo>
                  <a:pt x="80367" y="0"/>
                </a:moveTo>
                <a:lnTo>
                  <a:pt x="346" y="0"/>
                </a:lnTo>
                <a:lnTo>
                  <a:pt x="0" y="7620"/>
                </a:lnTo>
                <a:lnTo>
                  <a:pt x="79605" y="7620"/>
                </a:lnTo>
                <a:lnTo>
                  <a:pt x="80367" y="0"/>
                </a:lnTo>
                <a:close/>
              </a:path>
              <a:path w="269875" h="7619">
                <a:moveTo>
                  <a:pt x="269280" y="0"/>
                </a:moveTo>
                <a:lnTo>
                  <a:pt x="188571" y="0"/>
                </a:lnTo>
                <a:lnTo>
                  <a:pt x="190095" y="7620"/>
                </a:lnTo>
                <a:lnTo>
                  <a:pt x="269661" y="7620"/>
                </a:lnTo>
                <a:lnTo>
                  <a:pt x="269280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2" name="object 1632"/>
          <p:cNvSpPr/>
          <p:nvPr/>
        </p:nvSpPr>
        <p:spPr>
          <a:xfrm>
            <a:off x="6096057" y="3042920"/>
            <a:ext cx="270510" cy="0"/>
          </a:xfrm>
          <a:custGeom>
            <a:avLst/>
            <a:gdLst/>
            <a:ahLst/>
            <a:cxnLst/>
            <a:rect l="l" t="t" r="r" b="b"/>
            <a:pathLst>
              <a:path w="270510">
                <a:moveTo>
                  <a:pt x="0" y="0"/>
                </a:moveTo>
                <a:lnTo>
                  <a:pt x="270388" y="0"/>
                </a:lnTo>
              </a:path>
            </a:pathLst>
          </a:custGeom>
          <a:ln w="7619">
            <a:solidFill>
              <a:srgbClr val="E5BA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3" name="object 1633"/>
          <p:cNvSpPr/>
          <p:nvPr/>
        </p:nvSpPr>
        <p:spPr>
          <a:xfrm>
            <a:off x="6095668" y="3050539"/>
            <a:ext cx="271145" cy="0"/>
          </a:xfrm>
          <a:custGeom>
            <a:avLst/>
            <a:gdLst/>
            <a:ahLst/>
            <a:cxnLst/>
            <a:rect l="l" t="t" r="r" b="b"/>
            <a:pathLst>
              <a:path w="271145">
                <a:moveTo>
                  <a:pt x="0" y="0"/>
                </a:moveTo>
                <a:lnTo>
                  <a:pt x="270942" y="0"/>
                </a:lnTo>
              </a:path>
            </a:pathLst>
          </a:custGeom>
          <a:ln w="5079">
            <a:solidFill>
              <a:srgbClr val="E4B8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4" name="object 1634"/>
          <p:cNvSpPr/>
          <p:nvPr/>
        </p:nvSpPr>
        <p:spPr>
          <a:xfrm>
            <a:off x="6096028" y="3047364"/>
            <a:ext cx="270510" cy="0"/>
          </a:xfrm>
          <a:custGeom>
            <a:avLst/>
            <a:gdLst/>
            <a:ahLst/>
            <a:cxnLst/>
            <a:rect l="l" t="t" r="r" b="b"/>
            <a:pathLst>
              <a:path w="270510">
                <a:moveTo>
                  <a:pt x="0" y="0"/>
                </a:moveTo>
                <a:lnTo>
                  <a:pt x="270445" y="0"/>
                </a:lnTo>
              </a:path>
            </a:pathLst>
          </a:custGeom>
          <a:ln w="3175">
            <a:solidFill>
              <a:srgbClr val="E4B8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5" name="object 1635"/>
          <p:cNvSpPr/>
          <p:nvPr/>
        </p:nvSpPr>
        <p:spPr>
          <a:xfrm>
            <a:off x="6094343" y="3056889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695" y="0"/>
                </a:lnTo>
              </a:path>
            </a:pathLst>
          </a:custGeom>
          <a:ln w="7620">
            <a:solidFill>
              <a:srgbClr val="E3B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6" name="object 1636"/>
          <p:cNvSpPr/>
          <p:nvPr/>
        </p:nvSpPr>
        <p:spPr>
          <a:xfrm>
            <a:off x="6093349" y="3064510"/>
            <a:ext cx="274320" cy="0"/>
          </a:xfrm>
          <a:custGeom>
            <a:avLst/>
            <a:gdLst/>
            <a:ahLst/>
            <a:cxnLst/>
            <a:rect l="l" t="t" r="r" b="b"/>
            <a:pathLst>
              <a:path w="274320">
                <a:moveTo>
                  <a:pt x="0" y="0"/>
                </a:moveTo>
                <a:lnTo>
                  <a:pt x="274007" y="0"/>
                </a:lnTo>
              </a:path>
            </a:pathLst>
          </a:custGeom>
          <a:ln w="7620">
            <a:solidFill>
              <a:srgbClr val="E3B3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7" name="object 1637"/>
          <p:cNvSpPr/>
          <p:nvPr/>
        </p:nvSpPr>
        <p:spPr>
          <a:xfrm>
            <a:off x="6092521" y="3071495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099" y="0"/>
                </a:lnTo>
              </a:path>
            </a:pathLst>
          </a:custGeom>
          <a:ln w="6350">
            <a:solidFill>
              <a:srgbClr val="E2B1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8" name="object 1638"/>
          <p:cNvSpPr/>
          <p:nvPr/>
        </p:nvSpPr>
        <p:spPr>
          <a:xfrm>
            <a:off x="6092190" y="3079750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04" y="0"/>
                </a:lnTo>
              </a:path>
            </a:pathLst>
          </a:custGeom>
          <a:ln w="5079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9" name="object 1639"/>
          <p:cNvSpPr/>
          <p:nvPr/>
        </p:nvSpPr>
        <p:spPr>
          <a:xfrm>
            <a:off x="6092355" y="3075939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284" y="0"/>
                </a:lnTo>
              </a:path>
            </a:pathLst>
          </a:custGeom>
          <a:ln w="3175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0" name="object 1640"/>
          <p:cNvSpPr/>
          <p:nvPr/>
        </p:nvSpPr>
        <p:spPr>
          <a:xfrm>
            <a:off x="6092190" y="3086100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48" y="0"/>
                </a:lnTo>
              </a:path>
            </a:pathLst>
          </a:custGeom>
          <a:ln w="7620">
            <a:solidFill>
              <a:srgbClr val="E0AC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1" name="object 1641"/>
          <p:cNvSpPr/>
          <p:nvPr/>
        </p:nvSpPr>
        <p:spPr>
          <a:xfrm>
            <a:off x="6092190" y="3093085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54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2" name="object 1642"/>
          <p:cNvSpPr/>
          <p:nvPr/>
        </p:nvSpPr>
        <p:spPr>
          <a:xfrm>
            <a:off x="6092190" y="3100070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61" y="0"/>
                </a:lnTo>
              </a:path>
            </a:pathLst>
          </a:custGeom>
          <a:ln w="7619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3" name="object 1643"/>
          <p:cNvSpPr/>
          <p:nvPr/>
        </p:nvSpPr>
        <p:spPr>
          <a:xfrm>
            <a:off x="6092190" y="3107689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68" y="0"/>
                </a:lnTo>
              </a:path>
            </a:pathLst>
          </a:custGeom>
          <a:ln w="7620">
            <a:solidFill>
              <a:srgbClr val="DEA5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4" name="object 1644"/>
          <p:cNvSpPr/>
          <p:nvPr/>
        </p:nvSpPr>
        <p:spPr>
          <a:xfrm>
            <a:off x="6092190" y="3115310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75" y="0"/>
                </a:lnTo>
              </a:path>
            </a:pathLst>
          </a:custGeom>
          <a:ln w="7620">
            <a:solidFill>
              <a:srgbClr val="DDA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5" name="object 1645"/>
          <p:cNvSpPr/>
          <p:nvPr/>
        </p:nvSpPr>
        <p:spPr>
          <a:xfrm>
            <a:off x="6092190" y="3122295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80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6" name="object 1646"/>
          <p:cNvSpPr/>
          <p:nvPr/>
        </p:nvSpPr>
        <p:spPr>
          <a:xfrm>
            <a:off x="6092190" y="3129279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87" y="0"/>
                </a:lnTo>
              </a:path>
            </a:pathLst>
          </a:custGeom>
          <a:ln w="7619">
            <a:solidFill>
              <a:srgbClr val="DB9E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7" name="object 1647"/>
          <p:cNvSpPr/>
          <p:nvPr/>
        </p:nvSpPr>
        <p:spPr>
          <a:xfrm>
            <a:off x="6092190" y="3138170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4050" y="0"/>
                </a:lnTo>
              </a:path>
            </a:pathLst>
          </a:custGeom>
          <a:ln w="5080">
            <a:solidFill>
              <a:srgbClr val="DA9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8" name="object 1648"/>
          <p:cNvSpPr/>
          <p:nvPr/>
        </p:nvSpPr>
        <p:spPr>
          <a:xfrm>
            <a:off x="6092190" y="3134360"/>
            <a:ext cx="275590" cy="0"/>
          </a:xfrm>
          <a:custGeom>
            <a:avLst/>
            <a:gdLst/>
            <a:ahLst/>
            <a:cxnLst/>
            <a:rect l="l" t="t" r="r" b="b"/>
            <a:pathLst>
              <a:path w="275589">
                <a:moveTo>
                  <a:pt x="0" y="0"/>
                </a:moveTo>
                <a:lnTo>
                  <a:pt x="275588" y="0"/>
                </a:lnTo>
              </a:path>
            </a:pathLst>
          </a:custGeom>
          <a:ln w="3175">
            <a:solidFill>
              <a:srgbClr val="DA9C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9" name="object 1649"/>
          <p:cNvSpPr/>
          <p:nvPr/>
        </p:nvSpPr>
        <p:spPr>
          <a:xfrm>
            <a:off x="6092190" y="3143885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859" y="0"/>
                </a:lnTo>
              </a:path>
            </a:pathLst>
          </a:custGeom>
          <a:ln w="6350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0" name="object 1650"/>
          <p:cNvSpPr/>
          <p:nvPr/>
        </p:nvSpPr>
        <p:spPr>
          <a:xfrm>
            <a:off x="6093018" y="3150870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4685" y="0"/>
                </a:lnTo>
              </a:path>
            </a:pathLst>
          </a:custGeom>
          <a:ln w="7619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1" name="object 1651"/>
          <p:cNvSpPr/>
          <p:nvPr/>
        </p:nvSpPr>
        <p:spPr>
          <a:xfrm>
            <a:off x="6094012" y="3158489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4326" y="0"/>
                </a:lnTo>
              </a:path>
            </a:pathLst>
          </a:custGeom>
          <a:ln w="762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2" name="object 1652"/>
          <p:cNvSpPr/>
          <p:nvPr/>
        </p:nvSpPr>
        <p:spPr>
          <a:xfrm>
            <a:off x="6095006" y="3165475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4305" y="0"/>
                </a:lnTo>
              </a:path>
            </a:pathLst>
          </a:custGeom>
          <a:ln w="6350">
            <a:solidFill>
              <a:srgbClr val="D792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3" name="object 1653"/>
          <p:cNvSpPr/>
          <p:nvPr/>
        </p:nvSpPr>
        <p:spPr>
          <a:xfrm>
            <a:off x="6095834" y="3172460"/>
            <a:ext cx="85090" cy="0"/>
          </a:xfrm>
          <a:custGeom>
            <a:avLst/>
            <a:gdLst/>
            <a:ahLst/>
            <a:cxnLst/>
            <a:rect l="l" t="t" r="r" b="b"/>
            <a:pathLst>
              <a:path w="85089">
                <a:moveTo>
                  <a:pt x="0" y="0"/>
                </a:moveTo>
                <a:lnTo>
                  <a:pt x="85001" y="0"/>
                </a:lnTo>
              </a:path>
            </a:pathLst>
          </a:custGeom>
          <a:ln w="7620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4" name="object 1654"/>
          <p:cNvSpPr/>
          <p:nvPr/>
        </p:nvSpPr>
        <p:spPr>
          <a:xfrm>
            <a:off x="6096000" y="3180079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360" y="0"/>
                </a:lnTo>
              </a:path>
            </a:pathLst>
          </a:custGeom>
          <a:ln w="7619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5" name="object 1655"/>
          <p:cNvSpPr/>
          <p:nvPr/>
        </p:nvSpPr>
        <p:spPr>
          <a:xfrm>
            <a:off x="6096000" y="3187064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6" name="object 1656"/>
          <p:cNvSpPr/>
          <p:nvPr/>
        </p:nvSpPr>
        <p:spPr>
          <a:xfrm>
            <a:off x="6096577" y="3194050"/>
            <a:ext cx="89535" cy="0"/>
          </a:xfrm>
          <a:custGeom>
            <a:avLst/>
            <a:gdLst/>
            <a:ahLst/>
            <a:cxnLst/>
            <a:rect l="l" t="t" r="r" b="b"/>
            <a:pathLst>
              <a:path w="89535">
                <a:moveTo>
                  <a:pt x="0" y="0"/>
                </a:moveTo>
                <a:lnTo>
                  <a:pt x="88957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7" name="object 1657"/>
          <p:cNvSpPr/>
          <p:nvPr/>
        </p:nvSpPr>
        <p:spPr>
          <a:xfrm>
            <a:off x="6097270" y="3197860"/>
            <a:ext cx="265430" cy="7620"/>
          </a:xfrm>
          <a:custGeom>
            <a:avLst/>
            <a:gdLst/>
            <a:ahLst/>
            <a:cxnLst/>
            <a:rect l="l" t="t" r="r" b="b"/>
            <a:pathLst>
              <a:path w="265429" h="7619">
                <a:moveTo>
                  <a:pt x="88264" y="0"/>
                </a:moveTo>
                <a:lnTo>
                  <a:pt x="0" y="0"/>
                </a:lnTo>
                <a:lnTo>
                  <a:pt x="1524" y="7619"/>
                </a:lnTo>
                <a:lnTo>
                  <a:pt x="90931" y="7619"/>
                </a:lnTo>
                <a:lnTo>
                  <a:pt x="88900" y="2539"/>
                </a:lnTo>
                <a:lnTo>
                  <a:pt x="88264" y="0"/>
                </a:lnTo>
                <a:close/>
              </a:path>
              <a:path w="265429" h="7619">
                <a:moveTo>
                  <a:pt x="265429" y="2539"/>
                </a:moveTo>
                <a:lnTo>
                  <a:pt x="256539" y="2539"/>
                </a:lnTo>
                <a:lnTo>
                  <a:pt x="254000" y="7619"/>
                </a:lnTo>
                <a:lnTo>
                  <a:pt x="265429" y="7619"/>
                </a:lnTo>
                <a:lnTo>
                  <a:pt x="265429" y="2539"/>
                </a:lnTo>
                <a:close/>
              </a:path>
            </a:pathLst>
          </a:custGeom>
          <a:solidFill>
            <a:srgbClr val="D387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8" name="object 1658"/>
          <p:cNvSpPr/>
          <p:nvPr/>
        </p:nvSpPr>
        <p:spPr>
          <a:xfrm>
            <a:off x="6098794" y="3205479"/>
            <a:ext cx="264160" cy="6350"/>
          </a:xfrm>
          <a:custGeom>
            <a:avLst/>
            <a:gdLst/>
            <a:ahLst/>
            <a:cxnLst/>
            <a:rect l="l" t="t" r="r" b="b"/>
            <a:pathLst>
              <a:path w="264160" h="6350">
                <a:moveTo>
                  <a:pt x="89407" y="0"/>
                </a:moveTo>
                <a:lnTo>
                  <a:pt x="0" y="0"/>
                </a:lnTo>
                <a:lnTo>
                  <a:pt x="1269" y="6350"/>
                </a:lnTo>
                <a:lnTo>
                  <a:pt x="91185" y="6350"/>
                </a:lnTo>
                <a:lnTo>
                  <a:pt x="89915" y="1270"/>
                </a:lnTo>
                <a:lnTo>
                  <a:pt x="89407" y="0"/>
                </a:lnTo>
                <a:close/>
              </a:path>
              <a:path w="264160" h="6350">
                <a:moveTo>
                  <a:pt x="263905" y="0"/>
                </a:moveTo>
                <a:lnTo>
                  <a:pt x="252475" y="0"/>
                </a:lnTo>
                <a:lnTo>
                  <a:pt x="251205" y="2540"/>
                </a:lnTo>
                <a:lnTo>
                  <a:pt x="248348" y="6350"/>
                </a:lnTo>
                <a:lnTo>
                  <a:pt x="263905" y="6350"/>
                </a:lnTo>
                <a:lnTo>
                  <a:pt x="263905" y="0"/>
                </a:lnTo>
                <a:close/>
              </a:path>
            </a:pathLst>
          </a:custGeom>
          <a:solidFill>
            <a:srgbClr val="D284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9" name="object 1659"/>
          <p:cNvSpPr/>
          <p:nvPr/>
        </p:nvSpPr>
        <p:spPr>
          <a:xfrm>
            <a:off x="6100064" y="3211829"/>
            <a:ext cx="262890" cy="7620"/>
          </a:xfrm>
          <a:custGeom>
            <a:avLst/>
            <a:gdLst/>
            <a:ahLst/>
            <a:cxnLst/>
            <a:rect l="l" t="t" r="r" b="b"/>
            <a:pathLst>
              <a:path w="262889" h="7619">
                <a:moveTo>
                  <a:pt x="89915" y="0"/>
                </a:moveTo>
                <a:lnTo>
                  <a:pt x="0" y="0"/>
                </a:lnTo>
                <a:lnTo>
                  <a:pt x="1524" y="7620"/>
                </a:lnTo>
                <a:lnTo>
                  <a:pt x="94149" y="7620"/>
                </a:lnTo>
                <a:lnTo>
                  <a:pt x="92456" y="5080"/>
                </a:lnTo>
                <a:lnTo>
                  <a:pt x="89915" y="0"/>
                </a:lnTo>
                <a:close/>
              </a:path>
              <a:path w="262889" h="7619">
                <a:moveTo>
                  <a:pt x="262636" y="0"/>
                </a:moveTo>
                <a:lnTo>
                  <a:pt x="247078" y="0"/>
                </a:lnTo>
                <a:lnTo>
                  <a:pt x="246125" y="1270"/>
                </a:lnTo>
                <a:lnTo>
                  <a:pt x="241046" y="6350"/>
                </a:lnTo>
                <a:lnTo>
                  <a:pt x="240093" y="7620"/>
                </a:lnTo>
                <a:lnTo>
                  <a:pt x="262636" y="7620"/>
                </a:lnTo>
                <a:lnTo>
                  <a:pt x="262636" y="0"/>
                </a:lnTo>
                <a:close/>
              </a:path>
            </a:pathLst>
          </a:custGeom>
          <a:solidFill>
            <a:srgbClr val="D18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0" name="object 1660"/>
          <p:cNvSpPr/>
          <p:nvPr/>
        </p:nvSpPr>
        <p:spPr>
          <a:xfrm>
            <a:off x="6101588" y="321945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20" h="7619">
                <a:moveTo>
                  <a:pt x="92625" y="0"/>
                </a:moveTo>
                <a:lnTo>
                  <a:pt x="0" y="0"/>
                </a:lnTo>
                <a:lnTo>
                  <a:pt x="762" y="3810"/>
                </a:lnTo>
                <a:lnTo>
                  <a:pt x="1608" y="7620"/>
                </a:lnTo>
                <a:lnTo>
                  <a:pt x="96858" y="7620"/>
                </a:lnTo>
                <a:lnTo>
                  <a:pt x="96012" y="6350"/>
                </a:lnTo>
                <a:lnTo>
                  <a:pt x="93472" y="1270"/>
                </a:lnTo>
                <a:lnTo>
                  <a:pt x="92625" y="0"/>
                </a:lnTo>
                <a:close/>
              </a:path>
              <a:path w="261620" h="7619">
                <a:moveTo>
                  <a:pt x="261112" y="0"/>
                </a:moveTo>
                <a:lnTo>
                  <a:pt x="238569" y="0"/>
                </a:lnTo>
                <a:lnTo>
                  <a:pt x="235712" y="3810"/>
                </a:lnTo>
                <a:lnTo>
                  <a:pt x="231425" y="7620"/>
                </a:lnTo>
                <a:lnTo>
                  <a:pt x="261112" y="7620"/>
                </a:lnTo>
                <a:lnTo>
                  <a:pt x="261112" y="0"/>
                </a:lnTo>
                <a:close/>
              </a:path>
            </a:pathLst>
          </a:custGeom>
          <a:solidFill>
            <a:srgbClr val="D080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1" name="object 1661"/>
          <p:cNvSpPr/>
          <p:nvPr/>
        </p:nvSpPr>
        <p:spPr>
          <a:xfrm>
            <a:off x="6103196" y="3227070"/>
            <a:ext cx="259715" cy="6350"/>
          </a:xfrm>
          <a:custGeom>
            <a:avLst/>
            <a:gdLst/>
            <a:ahLst/>
            <a:cxnLst/>
            <a:rect l="l" t="t" r="r" b="b"/>
            <a:pathLst>
              <a:path w="259714" h="6350">
                <a:moveTo>
                  <a:pt x="95250" y="0"/>
                </a:moveTo>
                <a:lnTo>
                  <a:pt x="0" y="0"/>
                </a:lnTo>
                <a:lnTo>
                  <a:pt x="1411" y="6350"/>
                </a:lnTo>
                <a:lnTo>
                  <a:pt x="99483" y="6350"/>
                </a:lnTo>
                <a:lnTo>
                  <a:pt x="95250" y="0"/>
                </a:lnTo>
                <a:close/>
              </a:path>
              <a:path w="259714" h="6350">
                <a:moveTo>
                  <a:pt x="259503" y="0"/>
                </a:moveTo>
                <a:lnTo>
                  <a:pt x="229817" y="0"/>
                </a:lnTo>
                <a:lnTo>
                  <a:pt x="222673" y="6350"/>
                </a:lnTo>
                <a:lnTo>
                  <a:pt x="259503" y="6350"/>
                </a:lnTo>
                <a:lnTo>
                  <a:pt x="259503" y="0"/>
                </a:lnTo>
                <a:close/>
              </a:path>
            </a:pathLst>
          </a:custGeom>
          <a:solidFill>
            <a:srgbClr val="CF7D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2" name="object 1662"/>
          <p:cNvSpPr/>
          <p:nvPr/>
        </p:nvSpPr>
        <p:spPr>
          <a:xfrm>
            <a:off x="6104607" y="3233420"/>
            <a:ext cx="258445" cy="7620"/>
          </a:xfrm>
          <a:custGeom>
            <a:avLst/>
            <a:gdLst/>
            <a:ahLst/>
            <a:cxnLst/>
            <a:rect l="l" t="t" r="r" b="b"/>
            <a:pathLst>
              <a:path w="258445" h="7619">
                <a:moveTo>
                  <a:pt x="98072" y="0"/>
                </a:moveTo>
                <a:lnTo>
                  <a:pt x="0" y="0"/>
                </a:lnTo>
                <a:lnTo>
                  <a:pt x="282" y="1269"/>
                </a:lnTo>
                <a:lnTo>
                  <a:pt x="2187" y="7619"/>
                </a:lnTo>
                <a:lnTo>
                  <a:pt x="105057" y="7619"/>
                </a:lnTo>
                <a:lnTo>
                  <a:pt x="103152" y="5079"/>
                </a:lnTo>
                <a:lnTo>
                  <a:pt x="100612" y="3809"/>
                </a:lnTo>
                <a:lnTo>
                  <a:pt x="98072" y="0"/>
                </a:lnTo>
                <a:close/>
              </a:path>
              <a:path w="258445" h="7619">
                <a:moveTo>
                  <a:pt x="258092" y="0"/>
                </a:moveTo>
                <a:lnTo>
                  <a:pt x="221262" y="0"/>
                </a:lnTo>
                <a:lnTo>
                  <a:pt x="212689" y="7619"/>
                </a:lnTo>
                <a:lnTo>
                  <a:pt x="258092" y="7619"/>
                </a:lnTo>
                <a:lnTo>
                  <a:pt x="258092" y="0"/>
                </a:lnTo>
                <a:close/>
              </a:path>
            </a:pathLst>
          </a:custGeom>
          <a:solidFill>
            <a:srgbClr val="CE7B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3" name="object 1663"/>
          <p:cNvSpPr/>
          <p:nvPr/>
        </p:nvSpPr>
        <p:spPr>
          <a:xfrm>
            <a:off x="6106795" y="3241039"/>
            <a:ext cx="255904" cy="7620"/>
          </a:xfrm>
          <a:custGeom>
            <a:avLst/>
            <a:gdLst/>
            <a:ahLst/>
            <a:cxnLst/>
            <a:rect l="l" t="t" r="r" b="b"/>
            <a:pathLst>
              <a:path w="255904" h="7619">
                <a:moveTo>
                  <a:pt x="102870" y="0"/>
                </a:moveTo>
                <a:lnTo>
                  <a:pt x="0" y="0"/>
                </a:lnTo>
                <a:lnTo>
                  <a:pt x="1904" y="6350"/>
                </a:lnTo>
                <a:lnTo>
                  <a:pt x="2187" y="7620"/>
                </a:lnTo>
                <a:lnTo>
                  <a:pt x="112395" y="7620"/>
                </a:lnTo>
                <a:lnTo>
                  <a:pt x="104775" y="2539"/>
                </a:lnTo>
                <a:lnTo>
                  <a:pt x="102870" y="0"/>
                </a:lnTo>
                <a:close/>
              </a:path>
              <a:path w="255904" h="7619">
                <a:moveTo>
                  <a:pt x="255904" y="0"/>
                </a:moveTo>
                <a:lnTo>
                  <a:pt x="210502" y="0"/>
                </a:lnTo>
                <a:lnTo>
                  <a:pt x="207644" y="2539"/>
                </a:lnTo>
                <a:lnTo>
                  <a:pt x="199178" y="7620"/>
                </a:lnTo>
                <a:lnTo>
                  <a:pt x="255904" y="7620"/>
                </a:lnTo>
                <a:lnTo>
                  <a:pt x="255904" y="0"/>
                </a:lnTo>
                <a:close/>
              </a:path>
            </a:pathLst>
          </a:custGeom>
          <a:solidFill>
            <a:srgbClr val="CE79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4" name="object 1664"/>
          <p:cNvSpPr/>
          <p:nvPr/>
        </p:nvSpPr>
        <p:spPr>
          <a:xfrm>
            <a:off x="6108982" y="3248660"/>
            <a:ext cx="254000" cy="6350"/>
          </a:xfrm>
          <a:custGeom>
            <a:avLst/>
            <a:gdLst/>
            <a:ahLst/>
            <a:cxnLst/>
            <a:rect l="l" t="t" r="r" b="b"/>
            <a:pathLst>
              <a:path w="254000" h="6350">
                <a:moveTo>
                  <a:pt x="110207" y="0"/>
                </a:moveTo>
                <a:lnTo>
                  <a:pt x="0" y="0"/>
                </a:lnTo>
                <a:lnTo>
                  <a:pt x="1411" y="6350"/>
                </a:lnTo>
                <a:lnTo>
                  <a:pt x="120791" y="6350"/>
                </a:lnTo>
                <a:lnTo>
                  <a:pt x="117827" y="5079"/>
                </a:lnTo>
                <a:lnTo>
                  <a:pt x="110207" y="0"/>
                </a:lnTo>
                <a:close/>
              </a:path>
              <a:path w="254000" h="6350">
                <a:moveTo>
                  <a:pt x="253717" y="0"/>
                </a:moveTo>
                <a:lnTo>
                  <a:pt x="196991" y="0"/>
                </a:lnTo>
                <a:lnTo>
                  <a:pt x="192757" y="2539"/>
                </a:lnTo>
                <a:lnTo>
                  <a:pt x="186407" y="5079"/>
                </a:lnTo>
                <a:lnTo>
                  <a:pt x="184291" y="6350"/>
                </a:lnTo>
                <a:lnTo>
                  <a:pt x="253717" y="6350"/>
                </a:lnTo>
                <a:lnTo>
                  <a:pt x="253717" y="0"/>
                </a:lnTo>
                <a:close/>
              </a:path>
            </a:pathLst>
          </a:custGeom>
          <a:solidFill>
            <a:srgbClr val="CD76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5" name="object 1665"/>
          <p:cNvSpPr/>
          <p:nvPr/>
        </p:nvSpPr>
        <p:spPr>
          <a:xfrm>
            <a:off x="6110393" y="3255009"/>
            <a:ext cx="252729" cy="7620"/>
          </a:xfrm>
          <a:custGeom>
            <a:avLst/>
            <a:gdLst/>
            <a:ahLst/>
            <a:cxnLst/>
            <a:rect l="l" t="t" r="r" b="b"/>
            <a:pathLst>
              <a:path w="252729" h="7620">
                <a:moveTo>
                  <a:pt x="119380" y="0"/>
                </a:moveTo>
                <a:lnTo>
                  <a:pt x="0" y="0"/>
                </a:lnTo>
                <a:lnTo>
                  <a:pt x="846" y="3810"/>
                </a:lnTo>
                <a:lnTo>
                  <a:pt x="2275" y="7619"/>
                </a:lnTo>
                <a:lnTo>
                  <a:pt x="151976" y="7619"/>
                </a:lnTo>
                <a:lnTo>
                  <a:pt x="143086" y="6350"/>
                </a:lnTo>
                <a:lnTo>
                  <a:pt x="132926" y="5079"/>
                </a:lnTo>
                <a:lnTo>
                  <a:pt x="125306" y="2539"/>
                </a:lnTo>
                <a:lnTo>
                  <a:pt x="119380" y="0"/>
                </a:lnTo>
                <a:close/>
              </a:path>
              <a:path w="252729" h="7620">
                <a:moveTo>
                  <a:pt x="252306" y="0"/>
                </a:moveTo>
                <a:lnTo>
                  <a:pt x="182879" y="0"/>
                </a:lnTo>
                <a:lnTo>
                  <a:pt x="178646" y="2539"/>
                </a:lnTo>
                <a:lnTo>
                  <a:pt x="172296" y="5079"/>
                </a:lnTo>
                <a:lnTo>
                  <a:pt x="159596" y="7619"/>
                </a:lnTo>
                <a:lnTo>
                  <a:pt x="252306" y="7619"/>
                </a:lnTo>
                <a:lnTo>
                  <a:pt x="252306" y="0"/>
                </a:lnTo>
                <a:close/>
              </a:path>
            </a:pathLst>
          </a:custGeom>
          <a:solidFill>
            <a:srgbClr val="CC74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6" name="object 1666"/>
          <p:cNvSpPr/>
          <p:nvPr/>
        </p:nvSpPr>
        <p:spPr>
          <a:xfrm>
            <a:off x="6112668" y="3266440"/>
            <a:ext cx="250190" cy="0"/>
          </a:xfrm>
          <a:custGeom>
            <a:avLst/>
            <a:gdLst/>
            <a:ahLst/>
            <a:cxnLst/>
            <a:rect l="l" t="t" r="r" b="b"/>
            <a:pathLst>
              <a:path w="250189">
                <a:moveTo>
                  <a:pt x="0" y="0"/>
                </a:moveTo>
                <a:lnTo>
                  <a:pt x="250031" y="0"/>
                </a:lnTo>
              </a:path>
            </a:pathLst>
          </a:custGeom>
          <a:ln w="7620">
            <a:solidFill>
              <a:srgbClr val="CC71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7" name="object 1667"/>
          <p:cNvSpPr/>
          <p:nvPr/>
        </p:nvSpPr>
        <p:spPr>
          <a:xfrm>
            <a:off x="6115755" y="3273425"/>
            <a:ext cx="247015" cy="0"/>
          </a:xfrm>
          <a:custGeom>
            <a:avLst/>
            <a:gdLst/>
            <a:ahLst/>
            <a:cxnLst/>
            <a:rect l="l" t="t" r="r" b="b"/>
            <a:pathLst>
              <a:path w="247014">
                <a:moveTo>
                  <a:pt x="0" y="0"/>
                </a:moveTo>
                <a:lnTo>
                  <a:pt x="246944" y="0"/>
                </a:lnTo>
              </a:path>
            </a:pathLst>
          </a:custGeom>
          <a:ln w="6350">
            <a:solidFill>
              <a:srgbClr val="CA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8" name="object 1668"/>
          <p:cNvSpPr/>
          <p:nvPr/>
        </p:nvSpPr>
        <p:spPr>
          <a:xfrm>
            <a:off x="6119283" y="328040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416" y="0"/>
                </a:lnTo>
              </a:path>
            </a:pathLst>
          </a:custGeom>
          <a:ln w="7620">
            <a:solidFill>
              <a:srgbClr val="C96D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9" name="object 1669"/>
          <p:cNvSpPr/>
          <p:nvPr/>
        </p:nvSpPr>
        <p:spPr>
          <a:xfrm>
            <a:off x="6122488" y="3288029"/>
            <a:ext cx="240665" cy="0"/>
          </a:xfrm>
          <a:custGeom>
            <a:avLst/>
            <a:gdLst/>
            <a:ahLst/>
            <a:cxnLst/>
            <a:rect l="l" t="t" r="r" b="b"/>
            <a:pathLst>
              <a:path w="240664">
                <a:moveTo>
                  <a:pt x="0" y="0"/>
                </a:moveTo>
                <a:lnTo>
                  <a:pt x="240211" y="0"/>
                </a:lnTo>
              </a:path>
            </a:pathLst>
          </a:custGeom>
          <a:ln w="7619">
            <a:solidFill>
              <a:srgbClr val="C96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0" name="object 1670"/>
          <p:cNvSpPr/>
          <p:nvPr/>
        </p:nvSpPr>
        <p:spPr>
          <a:xfrm>
            <a:off x="6125209" y="3295015"/>
            <a:ext cx="237490" cy="0"/>
          </a:xfrm>
          <a:custGeom>
            <a:avLst/>
            <a:gdLst/>
            <a:ahLst/>
            <a:cxnLst/>
            <a:rect l="l" t="t" r="r" b="b"/>
            <a:pathLst>
              <a:path w="237489">
                <a:moveTo>
                  <a:pt x="0" y="0"/>
                </a:moveTo>
                <a:lnTo>
                  <a:pt x="237489" y="0"/>
                </a:lnTo>
              </a:path>
            </a:pathLst>
          </a:custGeom>
          <a:ln w="6350">
            <a:solidFill>
              <a:srgbClr val="C86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1" name="object 1671"/>
          <p:cNvSpPr/>
          <p:nvPr/>
        </p:nvSpPr>
        <p:spPr>
          <a:xfrm>
            <a:off x="6128384" y="3302000"/>
            <a:ext cx="234315" cy="0"/>
          </a:xfrm>
          <a:custGeom>
            <a:avLst/>
            <a:gdLst/>
            <a:ahLst/>
            <a:cxnLst/>
            <a:rect l="l" t="t" r="r" b="b"/>
            <a:pathLst>
              <a:path w="234314">
                <a:moveTo>
                  <a:pt x="0" y="0"/>
                </a:moveTo>
                <a:lnTo>
                  <a:pt x="234314" y="0"/>
                </a:lnTo>
              </a:path>
            </a:pathLst>
          </a:custGeom>
          <a:ln w="762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2" name="object 1672"/>
          <p:cNvSpPr/>
          <p:nvPr/>
        </p:nvSpPr>
        <p:spPr>
          <a:xfrm>
            <a:off x="6132648" y="3309620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4">
                <a:moveTo>
                  <a:pt x="0" y="0"/>
                </a:moveTo>
                <a:lnTo>
                  <a:pt x="230051" y="0"/>
                </a:lnTo>
              </a:path>
            </a:pathLst>
          </a:custGeom>
          <a:ln w="7619">
            <a:solidFill>
              <a:srgbClr val="C664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3" name="object 1673"/>
          <p:cNvSpPr/>
          <p:nvPr/>
        </p:nvSpPr>
        <p:spPr>
          <a:xfrm>
            <a:off x="6138164" y="3316604"/>
            <a:ext cx="224790" cy="0"/>
          </a:xfrm>
          <a:custGeom>
            <a:avLst/>
            <a:gdLst/>
            <a:ahLst/>
            <a:cxnLst/>
            <a:rect l="l" t="t" r="r" b="b"/>
            <a:pathLst>
              <a:path w="224789">
                <a:moveTo>
                  <a:pt x="0" y="0"/>
                </a:moveTo>
                <a:lnTo>
                  <a:pt x="224536" y="0"/>
                </a:lnTo>
              </a:path>
            </a:pathLst>
          </a:custGeom>
          <a:ln w="6350">
            <a:solidFill>
              <a:srgbClr val="C561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4" name="object 1674"/>
          <p:cNvSpPr/>
          <p:nvPr/>
        </p:nvSpPr>
        <p:spPr>
          <a:xfrm>
            <a:off x="6141720" y="3323590"/>
            <a:ext cx="220979" cy="0"/>
          </a:xfrm>
          <a:custGeom>
            <a:avLst/>
            <a:gdLst/>
            <a:ahLst/>
            <a:cxnLst/>
            <a:rect l="l" t="t" r="r" b="b"/>
            <a:pathLst>
              <a:path w="220979">
                <a:moveTo>
                  <a:pt x="0" y="0"/>
                </a:moveTo>
                <a:lnTo>
                  <a:pt x="220980" y="0"/>
                </a:lnTo>
              </a:path>
            </a:pathLst>
          </a:custGeom>
          <a:ln w="7620">
            <a:solidFill>
              <a:srgbClr val="C45F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5" name="object 1675"/>
          <p:cNvSpPr/>
          <p:nvPr/>
        </p:nvSpPr>
        <p:spPr>
          <a:xfrm>
            <a:off x="6146800" y="3331209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>
                <a:moveTo>
                  <a:pt x="0" y="0"/>
                </a:moveTo>
                <a:lnTo>
                  <a:pt x="215900" y="0"/>
                </a:lnTo>
              </a:path>
            </a:pathLst>
          </a:custGeom>
          <a:ln w="762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6" name="object 1676"/>
          <p:cNvSpPr/>
          <p:nvPr/>
        </p:nvSpPr>
        <p:spPr>
          <a:xfrm>
            <a:off x="6153784" y="3338195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>
                <a:moveTo>
                  <a:pt x="0" y="0"/>
                </a:moveTo>
                <a:lnTo>
                  <a:pt x="208914" y="0"/>
                </a:lnTo>
              </a:path>
            </a:pathLst>
          </a:custGeom>
          <a:ln w="635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7" name="object 1677"/>
          <p:cNvSpPr/>
          <p:nvPr/>
        </p:nvSpPr>
        <p:spPr>
          <a:xfrm>
            <a:off x="6159500" y="3345179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4">
                <a:moveTo>
                  <a:pt x="0" y="0"/>
                </a:moveTo>
                <a:lnTo>
                  <a:pt x="195942" y="0"/>
                </a:lnTo>
              </a:path>
            </a:pathLst>
          </a:custGeom>
          <a:ln w="7619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8" name="object 1678"/>
          <p:cNvSpPr/>
          <p:nvPr/>
        </p:nvSpPr>
        <p:spPr>
          <a:xfrm>
            <a:off x="6168072" y="3352800"/>
            <a:ext cx="176530" cy="0"/>
          </a:xfrm>
          <a:custGeom>
            <a:avLst/>
            <a:gdLst/>
            <a:ahLst/>
            <a:cxnLst/>
            <a:rect l="l" t="t" r="r" b="b"/>
            <a:pathLst>
              <a:path w="176529">
                <a:moveTo>
                  <a:pt x="0" y="0"/>
                </a:moveTo>
                <a:lnTo>
                  <a:pt x="176212" y="0"/>
                </a:lnTo>
              </a:path>
            </a:pathLst>
          </a:custGeom>
          <a:ln w="762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9" name="object 1679"/>
          <p:cNvSpPr/>
          <p:nvPr/>
        </p:nvSpPr>
        <p:spPr>
          <a:xfrm>
            <a:off x="6179184" y="3359784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5">
                <a:moveTo>
                  <a:pt x="0" y="0"/>
                </a:moveTo>
                <a:lnTo>
                  <a:pt x="153034" y="0"/>
                </a:lnTo>
              </a:path>
            </a:pathLst>
          </a:custGeom>
          <a:ln w="635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0" name="object 1680"/>
          <p:cNvSpPr/>
          <p:nvPr/>
        </p:nvSpPr>
        <p:spPr>
          <a:xfrm>
            <a:off x="6189979" y="3366770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>
                <a:moveTo>
                  <a:pt x="0" y="0"/>
                </a:moveTo>
                <a:lnTo>
                  <a:pt x="129539" y="0"/>
                </a:lnTo>
              </a:path>
            </a:pathLst>
          </a:custGeom>
          <a:ln w="7619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1" name="object 1681"/>
          <p:cNvSpPr/>
          <p:nvPr/>
        </p:nvSpPr>
        <p:spPr>
          <a:xfrm>
            <a:off x="6206744" y="3374390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>
                <a:moveTo>
                  <a:pt x="0" y="0"/>
                </a:moveTo>
                <a:lnTo>
                  <a:pt x="94149" y="0"/>
                </a:lnTo>
              </a:path>
            </a:pathLst>
          </a:custGeom>
          <a:ln w="7620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2" name="object 1682"/>
          <p:cNvSpPr/>
          <p:nvPr/>
        </p:nvSpPr>
        <p:spPr>
          <a:xfrm>
            <a:off x="6092190" y="2830829"/>
            <a:ext cx="275590" cy="546100"/>
          </a:xfrm>
          <a:custGeom>
            <a:avLst/>
            <a:gdLst/>
            <a:ahLst/>
            <a:cxnLst/>
            <a:rect l="l" t="t" r="r" b="b"/>
            <a:pathLst>
              <a:path w="275589" h="546100">
                <a:moveTo>
                  <a:pt x="275589" y="304800"/>
                </a:moveTo>
                <a:lnTo>
                  <a:pt x="85089" y="304800"/>
                </a:lnTo>
                <a:lnTo>
                  <a:pt x="86360" y="320040"/>
                </a:lnTo>
                <a:lnTo>
                  <a:pt x="87630" y="334010"/>
                </a:lnTo>
                <a:lnTo>
                  <a:pt x="88900" y="340360"/>
                </a:lnTo>
                <a:lnTo>
                  <a:pt x="88900" y="346710"/>
                </a:lnTo>
                <a:lnTo>
                  <a:pt x="90170" y="353060"/>
                </a:lnTo>
                <a:lnTo>
                  <a:pt x="91439" y="358140"/>
                </a:lnTo>
                <a:lnTo>
                  <a:pt x="92710" y="364490"/>
                </a:lnTo>
                <a:lnTo>
                  <a:pt x="95250" y="369570"/>
                </a:lnTo>
                <a:lnTo>
                  <a:pt x="96520" y="374650"/>
                </a:lnTo>
                <a:lnTo>
                  <a:pt x="99060" y="381000"/>
                </a:lnTo>
                <a:lnTo>
                  <a:pt x="100330" y="384810"/>
                </a:lnTo>
                <a:lnTo>
                  <a:pt x="102870" y="389890"/>
                </a:lnTo>
                <a:lnTo>
                  <a:pt x="105410" y="394970"/>
                </a:lnTo>
                <a:lnTo>
                  <a:pt x="107950" y="397510"/>
                </a:lnTo>
                <a:lnTo>
                  <a:pt x="110489" y="402590"/>
                </a:lnTo>
                <a:lnTo>
                  <a:pt x="114300" y="406400"/>
                </a:lnTo>
                <a:lnTo>
                  <a:pt x="116839" y="408940"/>
                </a:lnTo>
                <a:lnTo>
                  <a:pt x="119380" y="411480"/>
                </a:lnTo>
                <a:lnTo>
                  <a:pt x="127000" y="417830"/>
                </a:lnTo>
                <a:lnTo>
                  <a:pt x="134620" y="422910"/>
                </a:lnTo>
                <a:lnTo>
                  <a:pt x="143510" y="426720"/>
                </a:lnTo>
                <a:lnTo>
                  <a:pt x="152400" y="427990"/>
                </a:lnTo>
                <a:lnTo>
                  <a:pt x="161289" y="430530"/>
                </a:lnTo>
                <a:lnTo>
                  <a:pt x="171450" y="430530"/>
                </a:lnTo>
                <a:lnTo>
                  <a:pt x="177800" y="430530"/>
                </a:lnTo>
                <a:lnTo>
                  <a:pt x="184150" y="429260"/>
                </a:lnTo>
                <a:lnTo>
                  <a:pt x="191770" y="427990"/>
                </a:lnTo>
                <a:lnTo>
                  <a:pt x="196850" y="426720"/>
                </a:lnTo>
                <a:lnTo>
                  <a:pt x="204470" y="422910"/>
                </a:lnTo>
                <a:lnTo>
                  <a:pt x="209550" y="420370"/>
                </a:lnTo>
                <a:lnTo>
                  <a:pt x="215900" y="416560"/>
                </a:lnTo>
                <a:lnTo>
                  <a:pt x="222250" y="411480"/>
                </a:lnTo>
                <a:lnTo>
                  <a:pt x="234950" y="402590"/>
                </a:lnTo>
                <a:lnTo>
                  <a:pt x="245110" y="392430"/>
                </a:lnTo>
                <a:lnTo>
                  <a:pt x="250189" y="386080"/>
                </a:lnTo>
                <a:lnTo>
                  <a:pt x="254000" y="381000"/>
                </a:lnTo>
                <a:lnTo>
                  <a:pt x="257810" y="375920"/>
                </a:lnTo>
                <a:lnTo>
                  <a:pt x="261620" y="370840"/>
                </a:lnTo>
                <a:lnTo>
                  <a:pt x="271780" y="370840"/>
                </a:lnTo>
                <a:lnTo>
                  <a:pt x="271780" y="504190"/>
                </a:lnTo>
                <a:lnTo>
                  <a:pt x="256539" y="514350"/>
                </a:lnTo>
                <a:lnTo>
                  <a:pt x="243839" y="523240"/>
                </a:lnTo>
                <a:lnTo>
                  <a:pt x="229870" y="530860"/>
                </a:lnTo>
                <a:lnTo>
                  <a:pt x="218439" y="537210"/>
                </a:lnTo>
                <a:lnTo>
                  <a:pt x="204470" y="541020"/>
                </a:lnTo>
                <a:lnTo>
                  <a:pt x="191770" y="543560"/>
                </a:lnTo>
                <a:lnTo>
                  <a:pt x="177800" y="546100"/>
                </a:lnTo>
                <a:lnTo>
                  <a:pt x="162560" y="546100"/>
                </a:lnTo>
                <a:lnTo>
                  <a:pt x="143510" y="546100"/>
                </a:lnTo>
                <a:lnTo>
                  <a:pt x="92710" y="529590"/>
                </a:lnTo>
                <a:lnTo>
                  <a:pt x="59689" y="500380"/>
                </a:lnTo>
                <a:lnTo>
                  <a:pt x="53339" y="492760"/>
                </a:lnTo>
                <a:lnTo>
                  <a:pt x="46989" y="485140"/>
                </a:lnTo>
                <a:lnTo>
                  <a:pt x="41910" y="476250"/>
                </a:lnTo>
                <a:lnTo>
                  <a:pt x="36830" y="467360"/>
                </a:lnTo>
                <a:lnTo>
                  <a:pt x="33020" y="458470"/>
                </a:lnTo>
                <a:lnTo>
                  <a:pt x="27939" y="448310"/>
                </a:lnTo>
                <a:lnTo>
                  <a:pt x="24130" y="438150"/>
                </a:lnTo>
                <a:lnTo>
                  <a:pt x="20320" y="426720"/>
                </a:lnTo>
                <a:lnTo>
                  <a:pt x="16510" y="416560"/>
                </a:lnTo>
                <a:lnTo>
                  <a:pt x="13970" y="403860"/>
                </a:lnTo>
                <a:lnTo>
                  <a:pt x="11430" y="392430"/>
                </a:lnTo>
                <a:lnTo>
                  <a:pt x="8889" y="378460"/>
                </a:lnTo>
                <a:lnTo>
                  <a:pt x="6350" y="365760"/>
                </a:lnTo>
                <a:lnTo>
                  <a:pt x="3810" y="351790"/>
                </a:lnTo>
                <a:lnTo>
                  <a:pt x="2539" y="337820"/>
                </a:lnTo>
                <a:lnTo>
                  <a:pt x="1270" y="308610"/>
                </a:lnTo>
                <a:lnTo>
                  <a:pt x="0" y="276860"/>
                </a:lnTo>
                <a:lnTo>
                  <a:pt x="1270" y="246380"/>
                </a:lnTo>
                <a:lnTo>
                  <a:pt x="2539" y="217170"/>
                </a:lnTo>
                <a:lnTo>
                  <a:pt x="6350" y="189230"/>
                </a:lnTo>
                <a:lnTo>
                  <a:pt x="7620" y="175260"/>
                </a:lnTo>
                <a:lnTo>
                  <a:pt x="10160" y="162560"/>
                </a:lnTo>
                <a:lnTo>
                  <a:pt x="12700" y="149860"/>
                </a:lnTo>
                <a:lnTo>
                  <a:pt x="16510" y="138430"/>
                </a:lnTo>
                <a:lnTo>
                  <a:pt x="19050" y="125730"/>
                </a:lnTo>
                <a:lnTo>
                  <a:pt x="22860" y="115570"/>
                </a:lnTo>
                <a:lnTo>
                  <a:pt x="26670" y="104140"/>
                </a:lnTo>
                <a:lnTo>
                  <a:pt x="30480" y="93980"/>
                </a:lnTo>
                <a:lnTo>
                  <a:pt x="35560" y="83820"/>
                </a:lnTo>
                <a:lnTo>
                  <a:pt x="40639" y="74930"/>
                </a:lnTo>
                <a:lnTo>
                  <a:pt x="45720" y="64770"/>
                </a:lnTo>
                <a:lnTo>
                  <a:pt x="49530" y="57150"/>
                </a:lnTo>
                <a:lnTo>
                  <a:pt x="55880" y="48260"/>
                </a:lnTo>
                <a:lnTo>
                  <a:pt x="62230" y="41910"/>
                </a:lnTo>
                <a:lnTo>
                  <a:pt x="67310" y="34290"/>
                </a:lnTo>
                <a:lnTo>
                  <a:pt x="73660" y="29210"/>
                </a:lnTo>
                <a:lnTo>
                  <a:pt x="80010" y="22860"/>
                </a:lnTo>
                <a:lnTo>
                  <a:pt x="86360" y="17780"/>
                </a:lnTo>
                <a:lnTo>
                  <a:pt x="100330" y="10160"/>
                </a:lnTo>
                <a:lnTo>
                  <a:pt x="115570" y="3810"/>
                </a:lnTo>
                <a:lnTo>
                  <a:pt x="132080" y="1270"/>
                </a:lnTo>
                <a:lnTo>
                  <a:pt x="148589" y="0"/>
                </a:lnTo>
                <a:lnTo>
                  <a:pt x="163830" y="1270"/>
                </a:lnTo>
                <a:lnTo>
                  <a:pt x="177800" y="3810"/>
                </a:lnTo>
                <a:lnTo>
                  <a:pt x="191770" y="8890"/>
                </a:lnTo>
                <a:lnTo>
                  <a:pt x="204470" y="15240"/>
                </a:lnTo>
                <a:lnTo>
                  <a:pt x="209550" y="20320"/>
                </a:lnTo>
                <a:lnTo>
                  <a:pt x="215900" y="24130"/>
                </a:lnTo>
                <a:lnTo>
                  <a:pt x="220980" y="29210"/>
                </a:lnTo>
                <a:lnTo>
                  <a:pt x="226060" y="35560"/>
                </a:lnTo>
                <a:lnTo>
                  <a:pt x="229870" y="41910"/>
                </a:lnTo>
                <a:lnTo>
                  <a:pt x="234950" y="48260"/>
                </a:lnTo>
                <a:lnTo>
                  <a:pt x="240030" y="55880"/>
                </a:lnTo>
                <a:lnTo>
                  <a:pt x="243839" y="63500"/>
                </a:lnTo>
                <a:lnTo>
                  <a:pt x="247650" y="72390"/>
                </a:lnTo>
                <a:lnTo>
                  <a:pt x="251460" y="80010"/>
                </a:lnTo>
                <a:lnTo>
                  <a:pt x="254000" y="88900"/>
                </a:lnTo>
                <a:lnTo>
                  <a:pt x="257810" y="99060"/>
                </a:lnTo>
                <a:lnTo>
                  <a:pt x="260350" y="109220"/>
                </a:lnTo>
                <a:lnTo>
                  <a:pt x="264160" y="119380"/>
                </a:lnTo>
                <a:lnTo>
                  <a:pt x="265430" y="129540"/>
                </a:lnTo>
                <a:lnTo>
                  <a:pt x="267970" y="140970"/>
                </a:lnTo>
                <a:lnTo>
                  <a:pt x="271780" y="165100"/>
                </a:lnTo>
                <a:lnTo>
                  <a:pt x="274320" y="190500"/>
                </a:lnTo>
                <a:lnTo>
                  <a:pt x="275589" y="218440"/>
                </a:lnTo>
                <a:lnTo>
                  <a:pt x="275589" y="246380"/>
                </a:lnTo>
                <a:lnTo>
                  <a:pt x="275589" y="3048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3" name="object 1683"/>
          <p:cNvSpPr/>
          <p:nvPr/>
        </p:nvSpPr>
        <p:spPr>
          <a:xfrm>
            <a:off x="6177279" y="2933700"/>
            <a:ext cx="107950" cy="105410"/>
          </a:xfrm>
          <a:custGeom>
            <a:avLst/>
            <a:gdLst/>
            <a:ahLst/>
            <a:cxnLst/>
            <a:rect l="l" t="t" r="r" b="b"/>
            <a:pathLst>
              <a:path w="107950" h="105410">
                <a:moveTo>
                  <a:pt x="107950" y="105410"/>
                </a:moveTo>
                <a:lnTo>
                  <a:pt x="107950" y="92710"/>
                </a:lnTo>
                <a:lnTo>
                  <a:pt x="106680" y="80010"/>
                </a:lnTo>
                <a:lnTo>
                  <a:pt x="106680" y="69850"/>
                </a:lnTo>
                <a:lnTo>
                  <a:pt x="104140" y="59689"/>
                </a:lnTo>
                <a:lnTo>
                  <a:pt x="102870" y="49529"/>
                </a:lnTo>
                <a:lnTo>
                  <a:pt x="101600" y="45720"/>
                </a:lnTo>
                <a:lnTo>
                  <a:pt x="100330" y="41910"/>
                </a:lnTo>
                <a:lnTo>
                  <a:pt x="99060" y="36829"/>
                </a:lnTo>
                <a:lnTo>
                  <a:pt x="97790" y="33020"/>
                </a:lnTo>
                <a:lnTo>
                  <a:pt x="96520" y="29210"/>
                </a:lnTo>
                <a:lnTo>
                  <a:pt x="95250" y="26670"/>
                </a:lnTo>
                <a:lnTo>
                  <a:pt x="93980" y="22860"/>
                </a:lnTo>
                <a:lnTo>
                  <a:pt x="91440" y="20320"/>
                </a:lnTo>
                <a:lnTo>
                  <a:pt x="90170" y="17779"/>
                </a:lnTo>
                <a:lnTo>
                  <a:pt x="87630" y="15239"/>
                </a:lnTo>
                <a:lnTo>
                  <a:pt x="86360" y="12700"/>
                </a:lnTo>
                <a:lnTo>
                  <a:pt x="83820" y="10160"/>
                </a:lnTo>
                <a:lnTo>
                  <a:pt x="81280" y="8889"/>
                </a:lnTo>
                <a:lnTo>
                  <a:pt x="78740" y="6350"/>
                </a:lnTo>
                <a:lnTo>
                  <a:pt x="73660" y="3810"/>
                </a:lnTo>
                <a:lnTo>
                  <a:pt x="68580" y="2539"/>
                </a:lnTo>
                <a:lnTo>
                  <a:pt x="63500" y="1270"/>
                </a:lnTo>
                <a:lnTo>
                  <a:pt x="57150" y="0"/>
                </a:lnTo>
                <a:lnTo>
                  <a:pt x="50800" y="1270"/>
                </a:lnTo>
                <a:lnTo>
                  <a:pt x="45720" y="1270"/>
                </a:lnTo>
                <a:lnTo>
                  <a:pt x="21590" y="19050"/>
                </a:lnTo>
                <a:lnTo>
                  <a:pt x="16510" y="25400"/>
                </a:lnTo>
                <a:lnTo>
                  <a:pt x="15240" y="27939"/>
                </a:lnTo>
                <a:lnTo>
                  <a:pt x="12700" y="31750"/>
                </a:lnTo>
                <a:lnTo>
                  <a:pt x="11430" y="35560"/>
                </a:lnTo>
                <a:lnTo>
                  <a:pt x="10160" y="39370"/>
                </a:lnTo>
                <a:lnTo>
                  <a:pt x="8890" y="44450"/>
                </a:lnTo>
                <a:lnTo>
                  <a:pt x="7620" y="48260"/>
                </a:lnTo>
                <a:lnTo>
                  <a:pt x="6350" y="52070"/>
                </a:lnTo>
                <a:lnTo>
                  <a:pt x="5080" y="58420"/>
                </a:lnTo>
                <a:lnTo>
                  <a:pt x="2540" y="68579"/>
                </a:lnTo>
                <a:lnTo>
                  <a:pt x="1270" y="80010"/>
                </a:lnTo>
                <a:lnTo>
                  <a:pt x="0" y="91439"/>
                </a:lnTo>
                <a:lnTo>
                  <a:pt x="0" y="105410"/>
                </a:lnTo>
                <a:lnTo>
                  <a:pt x="107950" y="10541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4" name="object 1684"/>
          <p:cNvSpPr/>
          <p:nvPr/>
        </p:nvSpPr>
        <p:spPr>
          <a:xfrm>
            <a:off x="6559973" y="2842895"/>
            <a:ext cx="78105" cy="0"/>
          </a:xfrm>
          <a:custGeom>
            <a:avLst/>
            <a:gdLst/>
            <a:ahLst/>
            <a:cxnLst/>
            <a:rect l="l" t="t" r="r" b="b"/>
            <a:pathLst>
              <a:path w="78104">
                <a:moveTo>
                  <a:pt x="0" y="0"/>
                </a:moveTo>
                <a:lnTo>
                  <a:pt x="77893" y="0"/>
                </a:lnTo>
              </a:path>
            </a:pathLst>
          </a:custGeom>
          <a:ln w="635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5" name="object 1685"/>
          <p:cNvSpPr/>
          <p:nvPr/>
        </p:nvSpPr>
        <p:spPr>
          <a:xfrm>
            <a:off x="6427470" y="2846070"/>
            <a:ext cx="218440" cy="7620"/>
          </a:xfrm>
          <a:custGeom>
            <a:avLst/>
            <a:gdLst/>
            <a:ahLst/>
            <a:cxnLst/>
            <a:rect l="l" t="t" r="r" b="b"/>
            <a:pathLst>
              <a:path w="218440" h="7619">
                <a:moveTo>
                  <a:pt x="82550" y="1269"/>
                </a:moveTo>
                <a:lnTo>
                  <a:pt x="0" y="1269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1269"/>
                </a:lnTo>
                <a:close/>
              </a:path>
              <a:path w="218440" h="7619">
                <a:moveTo>
                  <a:pt x="210396" y="0"/>
                </a:moveTo>
                <a:lnTo>
                  <a:pt x="132503" y="0"/>
                </a:lnTo>
                <a:lnTo>
                  <a:pt x="130809" y="1269"/>
                </a:lnTo>
                <a:lnTo>
                  <a:pt x="124459" y="7619"/>
                </a:lnTo>
                <a:lnTo>
                  <a:pt x="218440" y="7619"/>
                </a:lnTo>
                <a:lnTo>
                  <a:pt x="217170" y="6350"/>
                </a:lnTo>
                <a:lnTo>
                  <a:pt x="214629" y="2539"/>
                </a:lnTo>
                <a:lnTo>
                  <a:pt x="210396" y="0"/>
                </a:lnTo>
                <a:close/>
              </a:path>
            </a:pathLst>
          </a:custGeom>
          <a:solidFill>
            <a:srgbClr val="FC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6" name="object 1686"/>
          <p:cNvSpPr/>
          <p:nvPr/>
        </p:nvSpPr>
        <p:spPr>
          <a:xfrm>
            <a:off x="6427470" y="2853689"/>
            <a:ext cx="224790" cy="7620"/>
          </a:xfrm>
          <a:custGeom>
            <a:avLst/>
            <a:gdLst/>
            <a:ahLst/>
            <a:cxnLst/>
            <a:rect l="l" t="t" r="r" b="b"/>
            <a:pathLst>
              <a:path w="22479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24790" h="7619">
                <a:moveTo>
                  <a:pt x="218440" y="0"/>
                </a:moveTo>
                <a:lnTo>
                  <a:pt x="124459" y="0"/>
                </a:lnTo>
                <a:lnTo>
                  <a:pt x="120650" y="3810"/>
                </a:lnTo>
                <a:lnTo>
                  <a:pt x="115570" y="7620"/>
                </a:lnTo>
                <a:lnTo>
                  <a:pt x="224472" y="7620"/>
                </a:lnTo>
                <a:lnTo>
                  <a:pt x="223520" y="6350"/>
                </a:lnTo>
                <a:lnTo>
                  <a:pt x="220979" y="2539"/>
                </a:lnTo>
                <a:lnTo>
                  <a:pt x="218440" y="0"/>
                </a:lnTo>
                <a:close/>
              </a:path>
            </a:pathLst>
          </a:custGeom>
          <a:solidFill>
            <a:srgbClr val="FB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7" name="object 1687"/>
          <p:cNvSpPr/>
          <p:nvPr/>
        </p:nvSpPr>
        <p:spPr>
          <a:xfrm>
            <a:off x="6427470" y="2861310"/>
            <a:ext cx="230504" cy="7620"/>
          </a:xfrm>
          <a:custGeom>
            <a:avLst/>
            <a:gdLst/>
            <a:ahLst/>
            <a:cxnLst/>
            <a:rect l="l" t="t" r="r" b="b"/>
            <a:pathLst>
              <a:path w="230504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30504" h="7619">
                <a:moveTo>
                  <a:pt x="224472" y="0"/>
                </a:moveTo>
                <a:lnTo>
                  <a:pt x="115570" y="0"/>
                </a:lnTo>
                <a:lnTo>
                  <a:pt x="109220" y="6350"/>
                </a:lnTo>
                <a:lnTo>
                  <a:pt x="108458" y="7619"/>
                </a:lnTo>
                <a:lnTo>
                  <a:pt x="230187" y="7619"/>
                </a:lnTo>
                <a:lnTo>
                  <a:pt x="224472" y="0"/>
                </a:lnTo>
                <a:close/>
              </a:path>
            </a:pathLst>
          </a:custGeom>
          <a:solidFill>
            <a:srgbClr val="FA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8" name="object 1688"/>
          <p:cNvSpPr/>
          <p:nvPr/>
        </p:nvSpPr>
        <p:spPr>
          <a:xfrm>
            <a:off x="6427470" y="2868929"/>
            <a:ext cx="233679" cy="6350"/>
          </a:xfrm>
          <a:custGeom>
            <a:avLst/>
            <a:gdLst/>
            <a:ahLst/>
            <a:cxnLst/>
            <a:rect l="l" t="t" r="r" b="b"/>
            <a:pathLst>
              <a:path w="233679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33679" h="6350">
                <a:moveTo>
                  <a:pt x="230187" y="0"/>
                </a:moveTo>
                <a:lnTo>
                  <a:pt x="108458" y="0"/>
                </a:lnTo>
                <a:lnTo>
                  <a:pt x="105409" y="5080"/>
                </a:lnTo>
                <a:lnTo>
                  <a:pt x="104370" y="6350"/>
                </a:lnTo>
                <a:lnTo>
                  <a:pt x="233172" y="6350"/>
                </a:lnTo>
                <a:lnTo>
                  <a:pt x="231139" y="1270"/>
                </a:lnTo>
                <a:lnTo>
                  <a:pt x="230187" y="0"/>
                </a:lnTo>
                <a:close/>
              </a:path>
            </a:pathLst>
          </a:custGeom>
          <a:solidFill>
            <a:srgbClr val="F9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9" name="object 1689"/>
          <p:cNvSpPr/>
          <p:nvPr/>
        </p:nvSpPr>
        <p:spPr>
          <a:xfrm>
            <a:off x="6427470" y="2875279"/>
            <a:ext cx="238125" cy="7620"/>
          </a:xfrm>
          <a:custGeom>
            <a:avLst/>
            <a:gdLst/>
            <a:ahLst/>
            <a:cxnLst/>
            <a:rect l="l" t="t" r="r" b="b"/>
            <a:pathLst>
              <a:path w="238125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38125" h="7619">
                <a:moveTo>
                  <a:pt x="233172" y="0"/>
                </a:moveTo>
                <a:lnTo>
                  <a:pt x="104370" y="0"/>
                </a:lnTo>
                <a:lnTo>
                  <a:pt x="98136" y="7620"/>
                </a:lnTo>
                <a:lnTo>
                  <a:pt x="237997" y="7620"/>
                </a:lnTo>
                <a:lnTo>
                  <a:pt x="237489" y="6350"/>
                </a:lnTo>
                <a:lnTo>
                  <a:pt x="233679" y="1270"/>
                </a:lnTo>
                <a:lnTo>
                  <a:pt x="233172" y="0"/>
                </a:lnTo>
                <a:close/>
              </a:path>
            </a:pathLst>
          </a:custGeom>
          <a:solidFill>
            <a:srgbClr val="F8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0" name="object 1690"/>
          <p:cNvSpPr/>
          <p:nvPr/>
        </p:nvSpPr>
        <p:spPr>
          <a:xfrm>
            <a:off x="6427470" y="2882900"/>
            <a:ext cx="241300" cy="7620"/>
          </a:xfrm>
          <a:custGeom>
            <a:avLst/>
            <a:gdLst/>
            <a:ahLst/>
            <a:cxnLst/>
            <a:rect l="l" t="t" r="r" b="b"/>
            <a:pathLst>
              <a:path w="24130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41300" h="7619">
                <a:moveTo>
                  <a:pt x="237997" y="0"/>
                </a:moveTo>
                <a:lnTo>
                  <a:pt x="98136" y="0"/>
                </a:lnTo>
                <a:lnTo>
                  <a:pt x="93979" y="5079"/>
                </a:lnTo>
                <a:lnTo>
                  <a:pt x="92221" y="7620"/>
                </a:lnTo>
                <a:lnTo>
                  <a:pt x="241046" y="7620"/>
                </a:lnTo>
                <a:lnTo>
                  <a:pt x="237997" y="0"/>
                </a:lnTo>
                <a:close/>
              </a:path>
            </a:pathLst>
          </a:custGeom>
          <a:solidFill>
            <a:srgbClr val="F7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1" name="object 1691"/>
          <p:cNvSpPr/>
          <p:nvPr/>
        </p:nvSpPr>
        <p:spPr>
          <a:xfrm>
            <a:off x="6427470" y="2890520"/>
            <a:ext cx="243840" cy="7620"/>
          </a:xfrm>
          <a:custGeom>
            <a:avLst/>
            <a:gdLst/>
            <a:ahLst/>
            <a:cxnLst/>
            <a:rect l="l" t="t" r="r" b="b"/>
            <a:pathLst>
              <a:path w="243840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43840" h="7619">
                <a:moveTo>
                  <a:pt x="241046" y="0"/>
                </a:moveTo>
                <a:lnTo>
                  <a:pt x="92221" y="0"/>
                </a:lnTo>
                <a:lnTo>
                  <a:pt x="86946" y="7619"/>
                </a:lnTo>
                <a:lnTo>
                  <a:pt x="243839" y="7619"/>
                </a:lnTo>
                <a:lnTo>
                  <a:pt x="242570" y="3809"/>
                </a:lnTo>
                <a:lnTo>
                  <a:pt x="241046" y="0"/>
                </a:lnTo>
                <a:close/>
              </a:path>
            </a:pathLst>
          </a:custGeom>
          <a:solidFill>
            <a:srgbClr val="F7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2" name="object 1692"/>
          <p:cNvSpPr/>
          <p:nvPr/>
        </p:nvSpPr>
        <p:spPr>
          <a:xfrm>
            <a:off x="6427470" y="2898139"/>
            <a:ext cx="246379" cy="6350"/>
          </a:xfrm>
          <a:custGeom>
            <a:avLst/>
            <a:gdLst/>
            <a:ahLst/>
            <a:cxnLst/>
            <a:rect l="l" t="t" r="r" b="b"/>
            <a:pathLst>
              <a:path w="246379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46379" h="6350">
                <a:moveTo>
                  <a:pt x="243839" y="0"/>
                </a:moveTo>
                <a:lnTo>
                  <a:pt x="86946" y="0"/>
                </a:lnTo>
                <a:lnTo>
                  <a:pt x="82550" y="6350"/>
                </a:lnTo>
                <a:lnTo>
                  <a:pt x="246125" y="6350"/>
                </a:lnTo>
                <a:lnTo>
                  <a:pt x="245109" y="3810"/>
                </a:lnTo>
                <a:lnTo>
                  <a:pt x="243839" y="0"/>
                </a:lnTo>
                <a:close/>
              </a:path>
            </a:pathLst>
          </a:custGeom>
          <a:solidFill>
            <a:srgbClr val="F6E8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3" name="object 1693"/>
          <p:cNvSpPr/>
          <p:nvPr/>
        </p:nvSpPr>
        <p:spPr>
          <a:xfrm>
            <a:off x="6427470" y="2908300"/>
            <a:ext cx="248285" cy="0"/>
          </a:xfrm>
          <a:custGeom>
            <a:avLst/>
            <a:gdLst/>
            <a:ahLst/>
            <a:cxnLst/>
            <a:rect l="l" t="t" r="r" b="b"/>
            <a:pathLst>
              <a:path w="248284">
                <a:moveTo>
                  <a:pt x="0" y="0"/>
                </a:moveTo>
                <a:lnTo>
                  <a:pt x="248194" y="0"/>
                </a:lnTo>
              </a:path>
            </a:pathLst>
          </a:custGeom>
          <a:ln w="7620">
            <a:solidFill>
              <a:srgbClr val="F5E5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4" name="object 1694"/>
          <p:cNvSpPr/>
          <p:nvPr/>
        </p:nvSpPr>
        <p:spPr>
          <a:xfrm>
            <a:off x="6427470" y="2915920"/>
            <a:ext cx="250190" cy="0"/>
          </a:xfrm>
          <a:custGeom>
            <a:avLst/>
            <a:gdLst/>
            <a:ahLst/>
            <a:cxnLst/>
            <a:rect l="l" t="t" r="r" b="b"/>
            <a:pathLst>
              <a:path w="250190">
                <a:moveTo>
                  <a:pt x="0" y="0"/>
                </a:moveTo>
                <a:lnTo>
                  <a:pt x="250190" y="0"/>
                </a:lnTo>
              </a:path>
            </a:pathLst>
          </a:custGeom>
          <a:ln w="7619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5" name="object 1695"/>
          <p:cNvSpPr/>
          <p:nvPr/>
        </p:nvSpPr>
        <p:spPr>
          <a:xfrm>
            <a:off x="6427470" y="2923539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729" y="0"/>
                </a:lnTo>
              </a:path>
            </a:pathLst>
          </a:custGeom>
          <a:ln w="7620">
            <a:solidFill>
              <a:srgbClr val="F3E0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6" name="object 1696"/>
          <p:cNvSpPr/>
          <p:nvPr/>
        </p:nvSpPr>
        <p:spPr>
          <a:xfrm>
            <a:off x="6427470" y="2930525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729" y="0"/>
                </a:lnTo>
              </a:path>
            </a:pathLst>
          </a:custGeom>
          <a:ln w="6350">
            <a:solidFill>
              <a:srgbClr val="F2DE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7" name="object 1697"/>
          <p:cNvSpPr/>
          <p:nvPr/>
        </p:nvSpPr>
        <p:spPr>
          <a:xfrm>
            <a:off x="6427470" y="2937510"/>
            <a:ext cx="254000" cy="0"/>
          </a:xfrm>
          <a:custGeom>
            <a:avLst/>
            <a:gdLst/>
            <a:ahLst/>
            <a:cxnLst/>
            <a:rect l="l" t="t" r="r" b="b"/>
            <a:pathLst>
              <a:path w="254000">
                <a:moveTo>
                  <a:pt x="0" y="0"/>
                </a:moveTo>
                <a:lnTo>
                  <a:pt x="253818" y="0"/>
                </a:lnTo>
              </a:path>
            </a:pathLst>
          </a:custGeom>
          <a:ln w="7620">
            <a:solidFill>
              <a:srgbClr val="F1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8" name="object 1698"/>
          <p:cNvSpPr/>
          <p:nvPr/>
        </p:nvSpPr>
        <p:spPr>
          <a:xfrm>
            <a:off x="6427470" y="2945129"/>
            <a:ext cx="255270" cy="0"/>
          </a:xfrm>
          <a:custGeom>
            <a:avLst/>
            <a:gdLst/>
            <a:ahLst/>
            <a:cxnLst/>
            <a:rect l="l" t="t" r="r" b="b"/>
            <a:pathLst>
              <a:path w="255270">
                <a:moveTo>
                  <a:pt x="0" y="0"/>
                </a:moveTo>
                <a:lnTo>
                  <a:pt x="255270" y="0"/>
                </a:lnTo>
              </a:path>
            </a:pathLst>
          </a:custGeom>
          <a:ln w="7619">
            <a:solidFill>
              <a:srgbClr val="F0D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9" name="object 1699"/>
          <p:cNvSpPr/>
          <p:nvPr/>
        </p:nvSpPr>
        <p:spPr>
          <a:xfrm>
            <a:off x="6427470" y="295275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6794" y="0"/>
                </a:lnTo>
              </a:path>
            </a:pathLst>
          </a:custGeom>
          <a:ln w="7620">
            <a:solidFill>
              <a:srgbClr val="F0D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0" name="object 1700"/>
          <p:cNvSpPr/>
          <p:nvPr/>
        </p:nvSpPr>
        <p:spPr>
          <a:xfrm>
            <a:off x="6427470" y="2962275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5">
                <a:moveTo>
                  <a:pt x="0" y="0"/>
                </a:moveTo>
                <a:lnTo>
                  <a:pt x="257849" y="0"/>
                </a:lnTo>
              </a:path>
            </a:pathLst>
          </a:custGeom>
          <a:ln w="3175">
            <a:solidFill>
              <a:srgbClr val="EF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1" name="object 1701"/>
          <p:cNvSpPr/>
          <p:nvPr/>
        </p:nvSpPr>
        <p:spPr>
          <a:xfrm>
            <a:off x="6427470" y="2959100"/>
            <a:ext cx="257810" cy="0"/>
          </a:xfrm>
          <a:custGeom>
            <a:avLst/>
            <a:gdLst/>
            <a:ahLst/>
            <a:cxnLst/>
            <a:rect l="l" t="t" r="r" b="b"/>
            <a:pathLst>
              <a:path w="257809">
                <a:moveTo>
                  <a:pt x="0" y="0"/>
                </a:moveTo>
                <a:lnTo>
                  <a:pt x="257301" y="0"/>
                </a:lnTo>
              </a:path>
            </a:pathLst>
          </a:custGeom>
          <a:ln w="5080">
            <a:solidFill>
              <a:srgbClr val="EF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2" name="object 1702"/>
          <p:cNvSpPr/>
          <p:nvPr/>
        </p:nvSpPr>
        <p:spPr>
          <a:xfrm>
            <a:off x="6427470" y="2962910"/>
            <a:ext cx="258445" cy="7620"/>
          </a:xfrm>
          <a:custGeom>
            <a:avLst/>
            <a:gdLst/>
            <a:ahLst/>
            <a:cxnLst/>
            <a:rect l="l" t="t" r="r" b="b"/>
            <a:pathLst>
              <a:path w="258445" h="7619">
                <a:moveTo>
                  <a:pt x="257889" y="0"/>
                </a:moveTo>
                <a:lnTo>
                  <a:pt x="0" y="0"/>
                </a:lnTo>
                <a:lnTo>
                  <a:pt x="0" y="7619"/>
                </a:lnTo>
                <a:lnTo>
                  <a:pt x="116840" y="7619"/>
                </a:lnTo>
                <a:lnTo>
                  <a:pt x="119379" y="6350"/>
                </a:lnTo>
                <a:lnTo>
                  <a:pt x="123189" y="5079"/>
                </a:lnTo>
                <a:lnTo>
                  <a:pt x="258206" y="5079"/>
                </a:lnTo>
                <a:lnTo>
                  <a:pt x="257889" y="0"/>
                </a:lnTo>
                <a:close/>
              </a:path>
              <a:path w="258445" h="7619">
                <a:moveTo>
                  <a:pt x="258206" y="5079"/>
                </a:moveTo>
                <a:lnTo>
                  <a:pt x="142239" y="5079"/>
                </a:lnTo>
                <a:lnTo>
                  <a:pt x="146050" y="6350"/>
                </a:lnTo>
                <a:lnTo>
                  <a:pt x="148589" y="7619"/>
                </a:lnTo>
                <a:lnTo>
                  <a:pt x="258365" y="7619"/>
                </a:lnTo>
                <a:lnTo>
                  <a:pt x="258206" y="5079"/>
                </a:lnTo>
                <a:close/>
              </a:path>
            </a:pathLst>
          </a:custGeom>
          <a:solidFill>
            <a:srgbClr val="EED2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3" name="object 1703"/>
          <p:cNvSpPr/>
          <p:nvPr/>
        </p:nvSpPr>
        <p:spPr>
          <a:xfrm>
            <a:off x="6427470" y="2970529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116840" y="0"/>
                </a:moveTo>
                <a:lnTo>
                  <a:pt x="0" y="0"/>
                </a:lnTo>
                <a:lnTo>
                  <a:pt x="0" y="7620"/>
                </a:lnTo>
                <a:lnTo>
                  <a:pt x="102870" y="7620"/>
                </a:lnTo>
                <a:lnTo>
                  <a:pt x="107950" y="3810"/>
                </a:lnTo>
                <a:lnTo>
                  <a:pt x="114300" y="1270"/>
                </a:lnTo>
                <a:lnTo>
                  <a:pt x="116840" y="0"/>
                </a:lnTo>
                <a:close/>
              </a:path>
              <a:path w="259079" h="7619">
                <a:moveTo>
                  <a:pt x="258365" y="0"/>
                </a:moveTo>
                <a:lnTo>
                  <a:pt x="148589" y="0"/>
                </a:lnTo>
                <a:lnTo>
                  <a:pt x="151129" y="1270"/>
                </a:lnTo>
                <a:lnTo>
                  <a:pt x="153670" y="1270"/>
                </a:lnTo>
                <a:lnTo>
                  <a:pt x="158750" y="6350"/>
                </a:lnTo>
                <a:lnTo>
                  <a:pt x="159385" y="7620"/>
                </a:lnTo>
                <a:lnTo>
                  <a:pt x="258838" y="7620"/>
                </a:lnTo>
                <a:lnTo>
                  <a:pt x="258365" y="0"/>
                </a:lnTo>
                <a:close/>
              </a:path>
            </a:pathLst>
          </a:custGeom>
          <a:solidFill>
            <a:srgbClr val="EDC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4" name="object 1704"/>
          <p:cNvSpPr/>
          <p:nvPr/>
        </p:nvSpPr>
        <p:spPr>
          <a:xfrm>
            <a:off x="6427470" y="2978150"/>
            <a:ext cx="259715" cy="6350"/>
          </a:xfrm>
          <a:custGeom>
            <a:avLst/>
            <a:gdLst/>
            <a:ahLst/>
            <a:cxnLst/>
            <a:rect l="l" t="t" r="r" b="b"/>
            <a:pathLst>
              <a:path w="259715" h="6350">
                <a:moveTo>
                  <a:pt x="102870" y="0"/>
                </a:moveTo>
                <a:lnTo>
                  <a:pt x="0" y="0"/>
                </a:lnTo>
                <a:lnTo>
                  <a:pt x="0" y="6350"/>
                </a:lnTo>
                <a:lnTo>
                  <a:pt x="96520" y="6350"/>
                </a:lnTo>
                <a:lnTo>
                  <a:pt x="102870" y="0"/>
                </a:lnTo>
                <a:close/>
              </a:path>
              <a:path w="259715" h="6350">
                <a:moveTo>
                  <a:pt x="258838" y="0"/>
                </a:moveTo>
                <a:lnTo>
                  <a:pt x="159385" y="0"/>
                </a:lnTo>
                <a:lnTo>
                  <a:pt x="160020" y="1270"/>
                </a:lnTo>
                <a:lnTo>
                  <a:pt x="163829" y="3810"/>
                </a:lnTo>
                <a:lnTo>
                  <a:pt x="163829" y="6350"/>
                </a:lnTo>
                <a:lnTo>
                  <a:pt x="259216" y="6350"/>
                </a:lnTo>
                <a:lnTo>
                  <a:pt x="258838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5" name="object 1705"/>
          <p:cNvSpPr/>
          <p:nvPr/>
        </p:nvSpPr>
        <p:spPr>
          <a:xfrm>
            <a:off x="6427470" y="2984500"/>
            <a:ext cx="259715" cy="7620"/>
          </a:xfrm>
          <a:custGeom>
            <a:avLst/>
            <a:gdLst/>
            <a:ahLst/>
            <a:cxnLst/>
            <a:rect l="l" t="t" r="r" b="b"/>
            <a:pathLst>
              <a:path w="259715" h="7619">
                <a:moveTo>
                  <a:pt x="96520" y="0"/>
                </a:moveTo>
                <a:lnTo>
                  <a:pt x="0" y="0"/>
                </a:lnTo>
                <a:lnTo>
                  <a:pt x="0" y="7620"/>
                </a:lnTo>
                <a:lnTo>
                  <a:pt x="88900" y="7620"/>
                </a:lnTo>
                <a:lnTo>
                  <a:pt x="90170" y="5079"/>
                </a:lnTo>
                <a:lnTo>
                  <a:pt x="96520" y="0"/>
                </a:lnTo>
                <a:close/>
              </a:path>
              <a:path w="259715" h="7619">
                <a:moveTo>
                  <a:pt x="259216" y="0"/>
                </a:moveTo>
                <a:lnTo>
                  <a:pt x="163829" y="0"/>
                </a:lnTo>
                <a:lnTo>
                  <a:pt x="166370" y="3810"/>
                </a:lnTo>
                <a:lnTo>
                  <a:pt x="167640" y="7620"/>
                </a:lnTo>
                <a:lnTo>
                  <a:pt x="259669" y="7620"/>
                </a:lnTo>
                <a:lnTo>
                  <a:pt x="259216" y="0"/>
                </a:lnTo>
                <a:close/>
              </a:path>
            </a:pathLst>
          </a:custGeom>
          <a:solidFill>
            <a:srgbClr val="EB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6" name="object 1706"/>
          <p:cNvSpPr/>
          <p:nvPr/>
        </p:nvSpPr>
        <p:spPr>
          <a:xfrm>
            <a:off x="6427470" y="2992120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8890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5079"/>
                </a:lnTo>
                <a:lnTo>
                  <a:pt x="87629" y="2539"/>
                </a:lnTo>
                <a:lnTo>
                  <a:pt x="88900" y="0"/>
                </a:lnTo>
                <a:close/>
              </a:path>
              <a:path w="260350" h="7619">
                <a:moveTo>
                  <a:pt x="259669" y="0"/>
                </a:moveTo>
                <a:lnTo>
                  <a:pt x="167640" y="0"/>
                </a:lnTo>
                <a:lnTo>
                  <a:pt x="170179" y="7619"/>
                </a:lnTo>
                <a:lnTo>
                  <a:pt x="260123" y="7619"/>
                </a:lnTo>
                <a:lnTo>
                  <a:pt x="259669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7" name="object 1707"/>
          <p:cNvSpPr/>
          <p:nvPr/>
        </p:nvSpPr>
        <p:spPr>
          <a:xfrm>
            <a:off x="6427470" y="2999739"/>
            <a:ext cx="260350" cy="6350"/>
          </a:xfrm>
          <a:custGeom>
            <a:avLst/>
            <a:gdLst/>
            <a:ahLst/>
            <a:cxnLst/>
            <a:rect l="l" t="t" r="r" b="b"/>
            <a:pathLst>
              <a:path w="26035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60350" h="6350">
                <a:moveTo>
                  <a:pt x="260123" y="0"/>
                </a:moveTo>
                <a:lnTo>
                  <a:pt x="170179" y="0"/>
                </a:lnTo>
                <a:lnTo>
                  <a:pt x="171450" y="3810"/>
                </a:lnTo>
                <a:lnTo>
                  <a:pt x="172085" y="6350"/>
                </a:lnTo>
                <a:lnTo>
                  <a:pt x="260350" y="6350"/>
                </a:lnTo>
                <a:lnTo>
                  <a:pt x="260350" y="3810"/>
                </a:lnTo>
                <a:lnTo>
                  <a:pt x="260123" y="0"/>
                </a:lnTo>
                <a:close/>
              </a:path>
            </a:pathLst>
          </a:custGeom>
          <a:solidFill>
            <a:srgbClr val="E9C6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8" name="object 1708"/>
          <p:cNvSpPr/>
          <p:nvPr/>
        </p:nvSpPr>
        <p:spPr>
          <a:xfrm>
            <a:off x="6427470" y="300608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60350" h="7619">
                <a:moveTo>
                  <a:pt x="260350" y="0"/>
                </a:moveTo>
                <a:lnTo>
                  <a:pt x="172085" y="0"/>
                </a:lnTo>
                <a:lnTo>
                  <a:pt x="172720" y="2539"/>
                </a:lnTo>
                <a:lnTo>
                  <a:pt x="172720" y="7620"/>
                </a:lnTo>
                <a:lnTo>
                  <a:pt x="260350" y="7620"/>
                </a:lnTo>
                <a:lnTo>
                  <a:pt x="260350" y="0"/>
                </a:lnTo>
                <a:close/>
              </a:path>
            </a:pathLst>
          </a:custGeom>
          <a:solidFill>
            <a:srgbClr val="E9C3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9" name="object 1709"/>
          <p:cNvSpPr/>
          <p:nvPr/>
        </p:nvSpPr>
        <p:spPr>
          <a:xfrm>
            <a:off x="6427470" y="3013710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82550" y="0"/>
                </a:moveTo>
                <a:lnTo>
                  <a:pt x="0" y="0"/>
                </a:lnTo>
                <a:lnTo>
                  <a:pt x="0" y="7619"/>
                </a:lnTo>
                <a:lnTo>
                  <a:pt x="82550" y="7619"/>
                </a:lnTo>
                <a:lnTo>
                  <a:pt x="82550" y="0"/>
                </a:lnTo>
                <a:close/>
              </a:path>
              <a:path w="260350" h="7619">
                <a:moveTo>
                  <a:pt x="260350" y="0"/>
                </a:moveTo>
                <a:lnTo>
                  <a:pt x="172720" y="0"/>
                </a:lnTo>
                <a:lnTo>
                  <a:pt x="172720" y="5079"/>
                </a:lnTo>
                <a:lnTo>
                  <a:pt x="173227" y="7619"/>
                </a:lnTo>
                <a:lnTo>
                  <a:pt x="260350" y="7619"/>
                </a:lnTo>
                <a:lnTo>
                  <a:pt x="260350" y="0"/>
                </a:lnTo>
                <a:close/>
              </a:path>
            </a:pathLst>
          </a:custGeom>
          <a:solidFill>
            <a:srgbClr val="E8C1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0" name="object 1710"/>
          <p:cNvSpPr/>
          <p:nvPr/>
        </p:nvSpPr>
        <p:spPr>
          <a:xfrm>
            <a:off x="6427470" y="302132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60350" h="7619">
                <a:moveTo>
                  <a:pt x="260350" y="0"/>
                </a:moveTo>
                <a:lnTo>
                  <a:pt x="173227" y="0"/>
                </a:lnTo>
                <a:lnTo>
                  <a:pt x="173989" y="3810"/>
                </a:lnTo>
                <a:lnTo>
                  <a:pt x="175513" y="7620"/>
                </a:lnTo>
                <a:lnTo>
                  <a:pt x="260350" y="7620"/>
                </a:lnTo>
                <a:lnTo>
                  <a:pt x="260350" y="0"/>
                </a:lnTo>
                <a:close/>
              </a:path>
            </a:pathLst>
          </a:custGeom>
          <a:solidFill>
            <a:srgbClr val="E7BE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1" name="object 1711"/>
          <p:cNvSpPr/>
          <p:nvPr/>
        </p:nvSpPr>
        <p:spPr>
          <a:xfrm>
            <a:off x="6427470" y="3028950"/>
            <a:ext cx="260350" cy="6350"/>
          </a:xfrm>
          <a:custGeom>
            <a:avLst/>
            <a:gdLst/>
            <a:ahLst/>
            <a:cxnLst/>
            <a:rect l="l" t="t" r="r" b="b"/>
            <a:pathLst>
              <a:path w="26035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60350" h="6350">
                <a:moveTo>
                  <a:pt x="260350" y="0"/>
                </a:moveTo>
                <a:lnTo>
                  <a:pt x="175513" y="0"/>
                </a:lnTo>
                <a:lnTo>
                  <a:pt x="176529" y="2539"/>
                </a:lnTo>
                <a:lnTo>
                  <a:pt x="176529" y="6350"/>
                </a:lnTo>
                <a:lnTo>
                  <a:pt x="260350" y="6350"/>
                </a:lnTo>
                <a:lnTo>
                  <a:pt x="260350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2" name="object 1712"/>
          <p:cNvSpPr/>
          <p:nvPr/>
        </p:nvSpPr>
        <p:spPr>
          <a:xfrm>
            <a:off x="6427470" y="30391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5B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3" name="object 1713"/>
          <p:cNvSpPr/>
          <p:nvPr/>
        </p:nvSpPr>
        <p:spPr>
          <a:xfrm>
            <a:off x="6604000" y="30391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5B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4" name="object 1714"/>
          <p:cNvSpPr/>
          <p:nvPr/>
        </p:nvSpPr>
        <p:spPr>
          <a:xfrm>
            <a:off x="6427470" y="30467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5" name="object 1715"/>
          <p:cNvSpPr/>
          <p:nvPr/>
        </p:nvSpPr>
        <p:spPr>
          <a:xfrm>
            <a:off x="6604000" y="30467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6" name="object 1716"/>
          <p:cNvSpPr/>
          <p:nvPr/>
        </p:nvSpPr>
        <p:spPr>
          <a:xfrm>
            <a:off x="6427470" y="30543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3B5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7" name="object 1717"/>
          <p:cNvSpPr/>
          <p:nvPr/>
        </p:nvSpPr>
        <p:spPr>
          <a:xfrm>
            <a:off x="6604000" y="30543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E3B5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8" name="object 1718"/>
          <p:cNvSpPr/>
          <p:nvPr/>
        </p:nvSpPr>
        <p:spPr>
          <a:xfrm>
            <a:off x="6427470" y="306133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9" name="object 1719"/>
          <p:cNvSpPr/>
          <p:nvPr/>
        </p:nvSpPr>
        <p:spPr>
          <a:xfrm>
            <a:off x="6604000" y="306133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635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0" name="object 1720"/>
          <p:cNvSpPr/>
          <p:nvPr/>
        </p:nvSpPr>
        <p:spPr>
          <a:xfrm>
            <a:off x="6427470" y="30683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1" name="object 1721"/>
          <p:cNvSpPr/>
          <p:nvPr/>
        </p:nvSpPr>
        <p:spPr>
          <a:xfrm>
            <a:off x="6604000" y="30683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2" name="object 1722"/>
          <p:cNvSpPr/>
          <p:nvPr/>
        </p:nvSpPr>
        <p:spPr>
          <a:xfrm>
            <a:off x="6427470" y="307212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82550" y="0"/>
                </a:moveTo>
                <a:lnTo>
                  <a:pt x="0" y="0"/>
                </a:lnTo>
                <a:lnTo>
                  <a:pt x="0" y="7620"/>
                </a:lnTo>
                <a:lnTo>
                  <a:pt x="82550" y="7620"/>
                </a:lnTo>
                <a:lnTo>
                  <a:pt x="82550" y="0"/>
                </a:lnTo>
                <a:close/>
              </a:path>
              <a:path w="260350" h="7619">
                <a:moveTo>
                  <a:pt x="260350" y="0"/>
                </a:moveTo>
                <a:lnTo>
                  <a:pt x="176529" y="0"/>
                </a:lnTo>
                <a:lnTo>
                  <a:pt x="176529" y="5080"/>
                </a:lnTo>
                <a:lnTo>
                  <a:pt x="176741" y="7620"/>
                </a:lnTo>
                <a:lnTo>
                  <a:pt x="260350" y="7620"/>
                </a:lnTo>
                <a:lnTo>
                  <a:pt x="260350" y="0"/>
                </a:lnTo>
                <a:close/>
              </a:path>
            </a:pathLst>
          </a:custGeom>
          <a:solidFill>
            <a:srgbClr val="E1A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3" name="object 1723"/>
          <p:cNvSpPr/>
          <p:nvPr/>
        </p:nvSpPr>
        <p:spPr>
          <a:xfrm>
            <a:off x="6427470" y="30835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4" name="object 1724"/>
          <p:cNvSpPr/>
          <p:nvPr/>
        </p:nvSpPr>
        <p:spPr>
          <a:xfrm>
            <a:off x="6604211" y="30835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608" y="0"/>
                </a:lnTo>
              </a:path>
            </a:pathLst>
          </a:custGeom>
          <a:ln w="7620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5" name="object 1725"/>
          <p:cNvSpPr/>
          <p:nvPr/>
        </p:nvSpPr>
        <p:spPr>
          <a:xfrm>
            <a:off x="6427470" y="3087370"/>
            <a:ext cx="260350" cy="6350"/>
          </a:xfrm>
          <a:custGeom>
            <a:avLst/>
            <a:gdLst/>
            <a:ahLst/>
            <a:cxnLst/>
            <a:rect l="l" t="t" r="r" b="b"/>
            <a:pathLst>
              <a:path w="260350" h="6350">
                <a:moveTo>
                  <a:pt x="82550" y="0"/>
                </a:moveTo>
                <a:lnTo>
                  <a:pt x="0" y="0"/>
                </a:lnTo>
                <a:lnTo>
                  <a:pt x="0" y="6350"/>
                </a:lnTo>
                <a:lnTo>
                  <a:pt x="82550" y="6350"/>
                </a:lnTo>
                <a:lnTo>
                  <a:pt x="82550" y="0"/>
                </a:lnTo>
                <a:close/>
              </a:path>
              <a:path w="260350" h="6350">
                <a:moveTo>
                  <a:pt x="260350" y="0"/>
                </a:moveTo>
                <a:lnTo>
                  <a:pt x="177376" y="0"/>
                </a:lnTo>
                <a:lnTo>
                  <a:pt x="177800" y="5079"/>
                </a:lnTo>
                <a:lnTo>
                  <a:pt x="177800" y="6350"/>
                </a:lnTo>
                <a:lnTo>
                  <a:pt x="260350" y="6350"/>
                </a:lnTo>
                <a:lnTo>
                  <a:pt x="260350" y="0"/>
                </a:lnTo>
                <a:close/>
              </a:path>
            </a:pathLst>
          </a:custGeom>
          <a:solidFill>
            <a:srgbClr val="DFA8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6" name="object 1726"/>
          <p:cNvSpPr/>
          <p:nvPr/>
        </p:nvSpPr>
        <p:spPr>
          <a:xfrm>
            <a:off x="6427470" y="30975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7" name="object 1727"/>
          <p:cNvSpPr/>
          <p:nvPr/>
        </p:nvSpPr>
        <p:spPr>
          <a:xfrm>
            <a:off x="6605269" y="30975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8" name="object 1728"/>
          <p:cNvSpPr/>
          <p:nvPr/>
        </p:nvSpPr>
        <p:spPr>
          <a:xfrm>
            <a:off x="6427470" y="31051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9" name="object 1729"/>
          <p:cNvSpPr/>
          <p:nvPr/>
        </p:nvSpPr>
        <p:spPr>
          <a:xfrm>
            <a:off x="6605269" y="31051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0" name="object 1730"/>
          <p:cNvSpPr/>
          <p:nvPr/>
        </p:nvSpPr>
        <p:spPr>
          <a:xfrm>
            <a:off x="6427470" y="31127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1" name="object 1731"/>
          <p:cNvSpPr/>
          <p:nvPr/>
        </p:nvSpPr>
        <p:spPr>
          <a:xfrm>
            <a:off x="6605269" y="31127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2" name="object 1732"/>
          <p:cNvSpPr/>
          <p:nvPr/>
        </p:nvSpPr>
        <p:spPr>
          <a:xfrm>
            <a:off x="6427470" y="311975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3" name="object 1733"/>
          <p:cNvSpPr/>
          <p:nvPr/>
        </p:nvSpPr>
        <p:spPr>
          <a:xfrm>
            <a:off x="6605269" y="311975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4" name="object 1734"/>
          <p:cNvSpPr/>
          <p:nvPr/>
        </p:nvSpPr>
        <p:spPr>
          <a:xfrm>
            <a:off x="6427470" y="31267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5" name="object 1735"/>
          <p:cNvSpPr/>
          <p:nvPr/>
        </p:nvSpPr>
        <p:spPr>
          <a:xfrm>
            <a:off x="6605269" y="31267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6" name="object 1736"/>
          <p:cNvSpPr/>
          <p:nvPr/>
        </p:nvSpPr>
        <p:spPr>
          <a:xfrm>
            <a:off x="6427470" y="31343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7" name="object 1737"/>
          <p:cNvSpPr/>
          <p:nvPr/>
        </p:nvSpPr>
        <p:spPr>
          <a:xfrm>
            <a:off x="6605269" y="31343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8" name="object 1738"/>
          <p:cNvSpPr/>
          <p:nvPr/>
        </p:nvSpPr>
        <p:spPr>
          <a:xfrm>
            <a:off x="6427470" y="31419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997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9" name="object 1739"/>
          <p:cNvSpPr/>
          <p:nvPr/>
        </p:nvSpPr>
        <p:spPr>
          <a:xfrm>
            <a:off x="6605269" y="31419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997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0" name="object 1740"/>
          <p:cNvSpPr/>
          <p:nvPr/>
        </p:nvSpPr>
        <p:spPr>
          <a:xfrm>
            <a:off x="6427470" y="31489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1" name="object 1741"/>
          <p:cNvSpPr/>
          <p:nvPr/>
        </p:nvSpPr>
        <p:spPr>
          <a:xfrm>
            <a:off x="6605269" y="31489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2" name="object 1742"/>
          <p:cNvSpPr/>
          <p:nvPr/>
        </p:nvSpPr>
        <p:spPr>
          <a:xfrm>
            <a:off x="6427470" y="31559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3" name="object 1743"/>
          <p:cNvSpPr/>
          <p:nvPr/>
        </p:nvSpPr>
        <p:spPr>
          <a:xfrm>
            <a:off x="6605269" y="31559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4" name="object 1744"/>
          <p:cNvSpPr/>
          <p:nvPr/>
        </p:nvSpPr>
        <p:spPr>
          <a:xfrm>
            <a:off x="6427470" y="31635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5" name="object 1745"/>
          <p:cNvSpPr/>
          <p:nvPr/>
        </p:nvSpPr>
        <p:spPr>
          <a:xfrm>
            <a:off x="6605269" y="31635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6" name="object 1746"/>
          <p:cNvSpPr/>
          <p:nvPr/>
        </p:nvSpPr>
        <p:spPr>
          <a:xfrm>
            <a:off x="6427470" y="31711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7" name="object 1747"/>
          <p:cNvSpPr/>
          <p:nvPr/>
        </p:nvSpPr>
        <p:spPr>
          <a:xfrm>
            <a:off x="6605269" y="31711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8" name="object 1748"/>
          <p:cNvSpPr/>
          <p:nvPr/>
        </p:nvSpPr>
        <p:spPr>
          <a:xfrm>
            <a:off x="6427470" y="317817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9" name="object 1749"/>
          <p:cNvSpPr/>
          <p:nvPr/>
        </p:nvSpPr>
        <p:spPr>
          <a:xfrm>
            <a:off x="6605269" y="317817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0" name="object 1750"/>
          <p:cNvSpPr/>
          <p:nvPr/>
        </p:nvSpPr>
        <p:spPr>
          <a:xfrm>
            <a:off x="6427470" y="31851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1" name="object 1751"/>
          <p:cNvSpPr/>
          <p:nvPr/>
        </p:nvSpPr>
        <p:spPr>
          <a:xfrm>
            <a:off x="6605269" y="31851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2" name="object 1752"/>
          <p:cNvSpPr/>
          <p:nvPr/>
        </p:nvSpPr>
        <p:spPr>
          <a:xfrm>
            <a:off x="6427470" y="31927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3" name="object 1753"/>
          <p:cNvSpPr/>
          <p:nvPr/>
        </p:nvSpPr>
        <p:spPr>
          <a:xfrm>
            <a:off x="6605269" y="31927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4" name="object 1754"/>
          <p:cNvSpPr/>
          <p:nvPr/>
        </p:nvSpPr>
        <p:spPr>
          <a:xfrm>
            <a:off x="6427470" y="32004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5" name="object 1755"/>
          <p:cNvSpPr/>
          <p:nvPr/>
        </p:nvSpPr>
        <p:spPr>
          <a:xfrm>
            <a:off x="6605269" y="32004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6" name="object 1756"/>
          <p:cNvSpPr/>
          <p:nvPr/>
        </p:nvSpPr>
        <p:spPr>
          <a:xfrm>
            <a:off x="6427470" y="320738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182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7" name="object 1757"/>
          <p:cNvSpPr/>
          <p:nvPr/>
        </p:nvSpPr>
        <p:spPr>
          <a:xfrm>
            <a:off x="6605269" y="320738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182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8" name="object 1758"/>
          <p:cNvSpPr/>
          <p:nvPr/>
        </p:nvSpPr>
        <p:spPr>
          <a:xfrm>
            <a:off x="6427470" y="32143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9" name="object 1759"/>
          <p:cNvSpPr/>
          <p:nvPr/>
        </p:nvSpPr>
        <p:spPr>
          <a:xfrm>
            <a:off x="6605269" y="32143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0" name="object 1760"/>
          <p:cNvSpPr/>
          <p:nvPr/>
        </p:nvSpPr>
        <p:spPr>
          <a:xfrm>
            <a:off x="6427470" y="32219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F7D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1" name="object 1761"/>
          <p:cNvSpPr/>
          <p:nvPr/>
        </p:nvSpPr>
        <p:spPr>
          <a:xfrm>
            <a:off x="6605269" y="32219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F7D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2" name="object 1762"/>
          <p:cNvSpPr/>
          <p:nvPr/>
        </p:nvSpPr>
        <p:spPr>
          <a:xfrm>
            <a:off x="6427470" y="32296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3" name="object 1763"/>
          <p:cNvSpPr/>
          <p:nvPr/>
        </p:nvSpPr>
        <p:spPr>
          <a:xfrm>
            <a:off x="6605269" y="32296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4" name="object 1764"/>
          <p:cNvSpPr/>
          <p:nvPr/>
        </p:nvSpPr>
        <p:spPr>
          <a:xfrm>
            <a:off x="6427470" y="323659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D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5" name="object 1765"/>
          <p:cNvSpPr/>
          <p:nvPr/>
        </p:nvSpPr>
        <p:spPr>
          <a:xfrm>
            <a:off x="6605269" y="323659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D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6" name="object 1766"/>
          <p:cNvSpPr/>
          <p:nvPr/>
        </p:nvSpPr>
        <p:spPr>
          <a:xfrm>
            <a:off x="6427470" y="32435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D75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7" name="object 1767"/>
          <p:cNvSpPr/>
          <p:nvPr/>
        </p:nvSpPr>
        <p:spPr>
          <a:xfrm>
            <a:off x="6605269" y="32435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D75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8" name="object 1768"/>
          <p:cNvSpPr/>
          <p:nvPr/>
        </p:nvSpPr>
        <p:spPr>
          <a:xfrm>
            <a:off x="6427470" y="32512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9" name="object 1769"/>
          <p:cNvSpPr/>
          <p:nvPr/>
        </p:nvSpPr>
        <p:spPr>
          <a:xfrm>
            <a:off x="6605269" y="32512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0" name="object 1770"/>
          <p:cNvSpPr/>
          <p:nvPr/>
        </p:nvSpPr>
        <p:spPr>
          <a:xfrm>
            <a:off x="6427470" y="32581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1" name="object 1771"/>
          <p:cNvSpPr/>
          <p:nvPr/>
        </p:nvSpPr>
        <p:spPr>
          <a:xfrm>
            <a:off x="6605269" y="325818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2" name="object 1772"/>
          <p:cNvSpPr/>
          <p:nvPr/>
        </p:nvSpPr>
        <p:spPr>
          <a:xfrm>
            <a:off x="6427470" y="32651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3" name="object 1773"/>
          <p:cNvSpPr/>
          <p:nvPr/>
        </p:nvSpPr>
        <p:spPr>
          <a:xfrm>
            <a:off x="6605269" y="32651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4" name="object 1774"/>
          <p:cNvSpPr/>
          <p:nvPr/>
        </p:nvSpPr>
        <p:spPr>
          <a:xfrm>
            <a:off x="6427470" y="327279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96C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5" name="object 1775"/>
          <p:cNvSpPr/>
          <p:nvPr/>
        </p:nvSpPr>
        <p:spPr>
          <a:xfrm>
            <a:off x="6605269" y="327279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96C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6" name="object 1776"/>
          <p:cNvSpPr/>
          <p:nvPr/>
        </p:nvSpPr>
        <p:spPr>
          <a:xfrm>
            <a:off x="6427470" y="32804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7" name="object 1777"/>
          <p:cNvSpPr/>
          <p:nvPr/>
        </p:nvSpPr>
        <p:spPr>
          <a:xfrm>
            <a:off x="6605269" y="32804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8" name="object 1778"/>
          <p:cNvSpPr/>
          <p:nvPr/>
        </p:nvSpPr>
        <p:spPr>
          <a:xfrm>
            <a:off x="6427470" y="328739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9" name="object 1779"/>
          <p:cNvSpPr/>
          <p:nvPr/>
        </p:nvSpPr>
        <p:spPr>
          <a:xfrm>
            <a:off x="6605269" y="328739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0" name="object 1780"/>
          <p:cNvSpPr/>
          <p:nvPr/>
        </p:nvSpPr>
        <p:spPr>
          <a:xfrm>
            <a:off x="6427470" y="32943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664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1" name="object 1781"/>
          <p:cNvSpPr/>
          <p:nvPr/>
        </p:nvSpPr>
        <p:spPr>
          <a:xfrm>
            <a:off x="6605269" y="32943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664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2" name="object 1782"/>
          <p:cNvSpPr/>
          <p:nvPr/>
        </p:nvSpPr>
        <p:spPr>
          <a:xfrm>
            <a:off x="6427470" y="33020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3" name="object 1783"/>
          <p:cNvSpPr/>
          <p:nvPr/>
        </p:nvSpPr>
        <p:spPr>
          <a:xfrm>
            <a:off x="6605269" y="33020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4" name="object 1784"/>
          <p:cNvSpPr/>
          <p:nvPr/>
        </p:nvSpPr>
        <p:spPr>
          <a:xfrm>
            <a:off x="6427470" y="33096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5" name="object 1785"/>
          <p:cNvSpPr/>
          <p:nvPr/>
        </p:nvSpPr>
        <p:spPr>
          <a:xfrm>
            <a:off x="6605269" y="33096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6" name="object 1786"/>
          <p:cNvSpPr/>
          <p:nvPr/>
        </p:nvSpPr>
        <p:spPr>
          <a:xfrm>
            <a:off x="6427470" y="331660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7" name="object 1787"/>
          <p:cNvSpPr/>
          <p:nvPr/>
        </p:nvSpPr>
        <p:spPr>
          <a:xfrm>
            <a:off x="6605269" y="331660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8" name="object 1788"/>
          <p:cNvSpPr/>
          <p:nvPr/>
        </p:nvSpPr>
        <p:spPr>
          <a:xfrm>
            <a:off x="6427470" y="332359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9" name="object 1789"/>
          <p:cNvSpPr/>
          <p:nvPr/>
        </p:nvSpPr>
        <p:spPr>
          <a:xfrm>
            <a:off x="6605269" y="332359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0" name="object 1790"/>
          <p:cNvSpPr/>
          <p:nvPr/>
        </p:nvSpPr>
        <p:spPr>
          <a:xfrm>
            <a:off x="6427470" y="33312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1" name="object 1791"/>
          <p:cNvSpPr/>
          <p:nvPr/>
        </p:nvSpPr>
        <p:spPr>
          <a:xfrm>
            <a:off x="6605269" y="33312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2" name="object 1792"/>
          <p:cNvSpPr/>
          <p:nvPr/>
        </p:nvSpPr>
        <p:spPr>
          <a:xfrm>
            <a:off x="6427470" y="33388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3" name="object 1793"/>
          <p:cNvSpPr/>
          <p:nvPr/>
        </p:nvSpPr>
        <p:spPr>
          <a:xfrm>
            <a:off x="6605269" y="33388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4" name="object 1794"/>
          <p:cNvSpPr/>
          <p:nvPr/>
        </p:nvSpPr>
        <p:spPr>
          <a:xfrm>
            <a:off x="6427470" y="33458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5" name="object 1795"/>
          <p:cNvSpPr/>
          <p:nvPr/>
        </p:nvSpPr>
        <p:spPr>
          <a:xfrm>
            <a:off x="6605269" y="33458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6" name="object 1796"/>
          <p:cNvSpPr/>
          <p:nvPr/>
        </p:nvSpPr>
        <p:spPr>
          <a:xfrm>
            <a:off x="6427470" y="33528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7" name="object 1797"/>
          <p:cNvSpPr/>
          <p:nvPr/>
        </p:nvSpPr>
        <p:spPr>
          <a:xfrm>
            <a:off x="6605269" y="33528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8" name="object 1798"/>
          <p:cNvSpPr/>
          <p:nvPr/>
        </p:nvSpPr>
        <p:spPr>
          <a:xfrm>
            <a:off x="6427470" y="33604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9" name="object 1799"/>
          <p:cNvSpPr/>
          <p:nvPr/>
        </p:nvSpPr>
        <p:spPr>
          <a:xfrm>
            <a:off x="6605269" y="33604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0" name="object 1800"/>
          <p:cNvSpPr/>
          <p:nvPr/>
        </p:nvSpPr>
        <p:spPr>
          <a:xfrm>
            <a:off x="6427470" y="2832100"/>
            <a:ext cx="261620" cy="530860"/>
          </a:xfrm>
          <a:custGeom>
            <a:avLst/>
            <a:gdLst/>
            <a:ahLst/>
            <a:cxnLst/>
            <a:rect l="l" t="t" r="r" b="b"/>
            <a:pathLst>
              <a:path w="261620" h="530860">
                <a:moveTo>
                  <a:pt x="261620" y="530860"/>
                </a:moveTo>
                <a:lnTo>
                  <a:pt x="177800" y="530860"/>
                </a:lnTo>
                <a:lnTo>
                  <a:pt x="177800" y="275589"/>
                </a:lnTo>
                <a:lnTo>
                  <a:pt x="177800" y="259079"/>
                </a:lnTo>
                <a:lnTo>
                  <a:pt x="177800" y="243839"/>
                </a:lnTo>
                <a:lnTo>
                  <a:pt x="176529" y="213360"/>
                </a:lnTo>
                <a:lnTo>
                  <a:pt x="176529" y="205739"/>
                </a:lnTo>
                <a:lnTo>
                  <a:pt x="175259" y="198120"/>
                </a:lnTo>
                <a:lnTo>
                  <a:pt x="173989" y="191770"/>
                </a:lnTo>
                <a:lnTo>
                  <a:pt x="173989" y="186689"/>
                </a:lnTo>
                <a:lnTo>
                  <a:pt x="172720" y="180339"/>
                </a:lnTo>
                <a:lnTo>
                  <a:pt x="172720" y="175260"/>
                </a:lnTo>
                <a:lnTo>
                  <a:pt x="171450" y="171450"/>
                </a:lnTo>
                <a:lnTo>
                  <a:pt x="170179" y="167639"/>
                </a:lnTo>
                <a:lnTo>
                  <a:pt x="168909" y="162560"/>
                </a:lnTo>
                <a:lnTo>
                  <a:pt x="167639" y="158750"/>
                </a:lnTo>
                <a:lnTo>
                  <a:pt x="166370" y="154939"/>
                </a:lnTo>
                <a:lnTo>
                  <a:pt x="165100" y="152400"/>
                </a:lnTo>
                <a:lnTo>
                  <a:pt x="162559" y="148589"/>
                </a:lnTo>
                <a:lnTo>
                  <a:pt x="161289" y="146050"/>
                </a:lnTo>
                <a:lnTo>
                  <a:pt x="148589" y="137160"/>
                </a:lnTo>
                <a:lnTo>
                  <a:pt x="146050" y="135889"/>
                </a:lnTo>
                <a:lnTo>
                  <a:pt x="143509" y="135889"/>
                </a:lnTo>
                <a:lnTo>
                  <a:pt x="139700" y="134620"/>
                </a:lnTo>
                <a:lnTo>
                  <a:pt x="135889" y="134620"/>
                </a:lnTo>
                <a:lnTo>
                  <a:pt x="132079" y="134620"/>
                </a:lnTo>
                <a:lnTo>
                  <a:pt x="129539" y="134620"/>
                </a:lnTo>
                <a:lnTo>
                  <a:pt x="125729" y="134620"/>
                </a:lnTo>
                <a:lnTo>
                  <a:pt x="123189" y="135889"/>
                </a:lnTo>
                <a:lnTo>
                  <a:pt x="120650" y="135889"/>
                </a:lnTo>
                <a:lnTo>
                  <a:pt x="118109" y="137160"/>
                </a:lnTo>
                <a:lnTo>
                  <a:pt x="114300" y="138429"/>
                </a:lnTo>
                <a:lnTo>
                  <a:pt x="109220" y="142239"/>
                </a:lnTo>
                <a:lnTo>
                  <a:pt x="102870" y="146050"/>
                </a:lnTo>
                <a:lnTo>
                  <a:pt x="96520" y="151129"/>
                </a:lnTo>
                <a:lnTo>
                  <a:pt x="90170" y="157479"/>
                </a:lnTo>
                <a:lnTo>
                  <a:pt x="86359" y="161289"/>
                </a:lnTo>
                <a:lnTo>
                  <a:pt x="83820" y="165100"/>
                </a:lnTo>
                <a:lnTo>
                  <a:pt x="83820" y="530860"/>
                </a:lnTo>
                <a:lnTo>
                  <a:pt x="0" y="530860"/>
                </a:lnTo>
                <a:lnTo>
                  <a:pt x="0" y="13970"/>
                </a:lnTo>
                <a:lnTo>
                  <a:pt x="83820" y="13970"/>
                </a:lnTo>
                <a:lnTo>
                  <a:pt x="83820" y="72389"/>
                </a:lnTo>
                <a:lnTo>
                  <a:pt x="95250" y="55879"/>
                </a:lnTo>
                <a:lnTo>
                  <a:pt x="105409" y="41910"/>
                </a:lnTo>
                <a:lnTo>
                  <a:pt x="110489" y="35560"/>
                </a:lnTo>
                <a:lnTo>
                  <a:pt x="115570" y="29210"/>
                </a:lnTo>
                <a:lnTo>
                  <a:pt x="121920" y="24129"/>
                </a:lnTo>
                <a:lnTo>
                  <a:pt x="125729" y="19050"/>
                </a:lnTo>
                <a:lnTo>
                  <a:pt x="130809" y="13970"/>
                </a:lnTo>
                <a:lnTo>
                  <a:pt x="137159" y="11429"/>
                </a:lnTo>
                <a:lnTo>
                  <a:pt x="142239" y="7620"/>
                </a:lnTo>
                <a:lnTo>
                  <a:pt x="147320" y="5079"/>
                </a:lnTo>
                <a:lnTo>
                  <a:pt x="153670" y="2539"/>
                </a:lnTo>
                <a:lnTo>
                  <a:pt x="160020" y="1270"/>
                </a:lnTo>
                <a:lnTo>
                  <a:pt x="165100" y="0"/>
                </a:lnTo>
                <a:lnTo>
                  <a:pt x="171450" y="0"/>
                </a:lnTo>
                <a:lnTo>
                  <a:pt x="181609" y="1270"/>
                </a:lnTo>
                <a:lnTo>
                  <a:pt x="191770" y="3810"/>
                </a:lnTo>
                <a:lnTo>
                  <a:pt x="200659" y="7620"/>
                </a:lnTo>
                <a:lnTo>
                  <a:pt x="205739" y="8889"/>
                </a:lnTo>
                <a:lnTo>
                  <a:pt x="209550" y="12700"/>
                </a:lnTo>
                <a:lnTo>
                  <a:pt x="213359" y="15239"/>
                </a:lnTo>
                <a:lnTo>
                  <a:pt x="217170" y="19050"/>
                </a:lnTo>
                <a:lnTo>
                  <a:pt x="220979" y="22860"/>
                </a:lnTo>
                <a:lnTo>
                  <a:pt x="224789" y="27939"/>
                </a:lnTo>
                <a:lnTo>
                  <a:pt x="227329" y="33020"/>
                </a:lnTo>
                <a:lnTo>
                  <a:pt x="231139" y="36829"/>
                </a:lnTo>
                <a:lnTo>
                  <a:pt x="234950" y="43179"/>
                </a:lnTo>
                <a:lnTo>
                  <a:pt x="237489" y="49529"/>
                </a:lnTo>
                <a:lnTo>
                  <a:pt x="240029" y="55879"/>
                </a:lnTo>
                <a:lnTo>
                  <a:pt x="242570" y="60960"/>
                </a:lnTo>
                <a:lnTo>
                  <a:pt x="245109" y="68579"/>
                </a:lnTo>
                <a:lnTo>
                  <a:pt x="247650" y="76200"/>
                </a:lnTo>
                <a:lnTo>
                  <a:pt x="250189" y="83820"/>
                </a:lnTo>
                <a:lnTo>
                  <a:pt x="251459" y="92710"/>
                </a:lnTo>
                <a:lnTo>
                  <a:pt x="254000" y="101600"/>
                </a:lnTo>
                <a:lnTo>
                  <a:pt x="255270" y="110489"/>
                </a:lnTo>
                <a:lnTo>
                  <a:pt x="257809" y="129539"/>
                </a:lnTo>
                <a:lnTo>
                  <a:pt x="260350" y="149860"/>
                </a:lnTo>
                <a:lnTo>
                  <a:pt x="260350" y="171450"/>
                </a:lnTo>
                <a:lnTo>
                  <a:pt x="261620" y="195579"/>
                </a:lnTo>
                <a:lnTo>
                  <a:pt x="261620" y="53086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1" name="object 1801"/>
          <p:cNvSpPr/>
          <p:nvPr/>
        </p:nvSpPr>
        <p:spPr>
          <a:xfrm>
            <a:off x="6770369" y="27089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2" name="object 1802"/>
          <p:cNvSpPr/>
          <p:nvPr/>
        </p:nvSpPr>
        <p:spPr>
          <a:xfrm>
            <a:off x="6770369" y="27165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3" name="object 1803"/>
          <p:cNvSpPr/>
          <p:nvPr/>
        </p:nvSpPr>
        <p:spPr>
          <a:xfrm>
            <a:off x="6770369" y="272351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B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4" name="object 1804"/>
          <p:cNvSpPr/>
          <p:nvPr/>
        </p:nvSpPr>
        <p:spPr>
          <a:xfrm>
            <a:off x="6770369" y="27305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5" name="object 1805"/>
          <p:cNvSpPr/>
          <p:nvPr/>
        </p:nvSpPr>
        <p:spPr>
          <a:xfrm>
            <a:off x="6770369" y="27381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6" name="object 1806"/>
          <p:cNvSpPr/>
          <p:nvPr/>
        </p:nvSpPr>
        <p:spPr>
          <a:xfrm>
            <a:off x="6770369" y="27457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7" name="object 1807"/>
          <p:cNvSpPr/>
          <p:nvPr/>
        </p:nvSpPr>
        <p:spPr>
          <a:xfrm>
            <a:off x="6770369" y="275272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9F0F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8" name="object 1808"/>
          <p:cNvSpPr/>
          <p:nvPr/>
        </p:nvSpPr>
        <p:spPr>
          <a:xfrm>
            <a:off x="6770369" y="27597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8EE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9" name="object 1809"/>
          <p:cNvSpPr/>
          <p:nvPr/>
        </p:nvSpPr>
        <p:spPr>
          <a:xfrm>
            <a:off x="6770369" y="27673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7EC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0" name="object 1810"/>
          <p:cNvSpPr/>
          <p:nvPr/>
        </p:nvSpPr>
        <p:spPr>
          <a:xfrm>
            <a:off x="6770369" y="277431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7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1" name="object 1811"/>
          <p:cNvSpPr/>
          <p:nvPr/>
        </p:nvSpPr>
        <p:spPr>
          <a:xfrm>
            <a:off x="6770369" y="27813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6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2" name="object 1812"/>
          <p:cNvSpPr/>
          <p:nvPr/>
        </p:nvSpPr>
        <p:spPr>
          <a:xfrm>
            <a:off x="6770369" y="27889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5E7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3" name="object 1813"/>
          <p:cNvSpPr/>
          <p:nvPr/>
        </p:nvSpPr>
        <p:spPr>
          <a:xfrm>
            <a:off x="6770369" y="27965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5E5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4" name="object 1814"/>
          <p:cNvSpPr/>
          <p:nvPr/>
        </p:nvSpPr>
        <p:spPr>
          <a:xfrm>
            <a:off x="6770369" y="280352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5" name="object 1815"/>
          <p:cNvSpPr/>
          <p:nvPr/>
        </p:nvSpPr>
        <p:spPr>
          <a:xfrm>
            <a:off x="6770369" y="28105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3E1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6" name="object 1816"/>
          <p:cNvSpPr/>
          <p:nvPr/>
        </p:nvSpPr>
        <p:spPr>
          <a:xfrm>
            <a:off x="6770369" y="28181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7" name="object 1817"/>
          <p:cNvSpPr/>
          <p:nvPr/>
        </p:nvSpPr>
        <p:spPr>
          <a:xfrm>
            <a:off x="6770369" y="282511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F2DD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8" name="object 1818"/>
          <p:cNvSpPr/>
          <p:nvPr/>
        </p:nvSpPr>
        <p:spPr>
          <a:xfrm>
            <a:off x="6770369" y="28321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F1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9" name="object 1819"/>
          <p:cNvSpPr/>
          <p:nvPr/>
        </p:nvSpPr>
        <p:spPr>
          <a:xfrm>
            <a:off x="6770369" y="28397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F0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0" name="object 1820"/>
          <p:cNvSpPr/>
          <p:nvPr/>
        </p:nvSpPr>
        <p:spPr>
          <a:xfrm>
            <a:off x="6736080" y="284924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3810">
            <a:solidFill>
              <a:srgbClr val="F0D7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1" name="object 1821"/>
          <p:cNvSpPr/>
          <p:nvPr/>
        </p:nvSpPr>
        <p:spPr>
          <a:xfrm>
            <a:off x="6770369" y="284543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3810">
            <a:solidFill>
              <a:srgbClr val="F0D7D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2" name="object 1822"/>
          <p:cNvSpPr/>
          <p:nvPr/>
        </p:nvSpPr>
        <p:spPr>
          <a:xfrm>
            <a:off x="6736080" y="285432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FD6D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3" name="object 1823"/>
          <p:cNvSpPr/>
          <p:nvPr/>
        </p:nvSpPr>
        <p:spPr>
          <a:xfrm>
            <a:off x="6736080" y="286131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E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4" name="object 1824"/>
          <p:cNvSpPr/>
          <p:nvPr/>
        </p:nvSpPr>
        <p:spPr>
          <a:xfrm>
            <a:off x="6736080" y="286892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19">
            <a:solidFill>
              <a:srgbClr val="EED2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5" name="object 1825"/>
          <p:cNvSpPr/>
          <p:nvPr/>
        </p:nvSpPr>
        <p:spPr>
          <a:xfrm>
            <a:off x="6736080" y="287655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DD0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6" name="object 1826"/>
          <p:cNvSpPr/>
          <p:nvPr/>
        </p:nvSpPr>
        <p:spPr>
          <a:xfrm>
            <a:off x="6736080" y="288353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CCE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7" name="object 1827"/>
          <p:cNvSpPr/>
          <p:nvPr/>
        </p:nvSpPr>
        <p:spPr>
          <a:xfrm>
            <a:off x="6736080" y="289052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19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8" name="object 1828"/>
          <p:cNvSpPr/>
          <p:nvPr/>
        </p:nvSpPr>
        <p:spPr>
          <a:xfrm>
            <a:off x="6736080" y="289813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BCA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9" name="object 1829"/>
          <p:cNvSpPr/>
          <p:nvPr/>
        </p:nvSpPr>
        <p:spPr>
          <a:xfrm>
            <a:off x="6736080" y="290512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AC8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0" name="object 1830"/>
          <p:cNvSpPr/>
          <p:nvPr/>
        </p:nvSpPr>
        <p:spPr>
          <a:xfrm>
            <a:off x="6736080" y="291211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A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1" name="object 1831"/>
          <p:cNvSpPr/>
          <p:nvPr/>
        </p:nvSpPr>
        <p:spPr>
          <a:xfrm>
            <a:off x="6736080" y="291972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19">
            <a:solidFill>
              <a:srgbClr val="E9C4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2" name="object 1832"/>
          <p:cNvSpPr/>
          <p:nvPr/>
        </p:nvSpPr>
        <p:spPr>
          <a:xfrm>
            <a:off x="6736080" y="292735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8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3" name="object 1833"/>
          <p:cNvSpPr/>
          <p:nvPr/>
        </p:nvSpPr>
        <p:spPr>
          <a:xfrm>
            <a:off x="6736080" y="293433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4" name="object 1834"/>
          <p:cNvSpPr/>
          <p:nvPr/>
        </p:nvSpPr>
        <p:spPr>
          <a:xfrm>
            <a:off x="6736080" y="2941320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19">
            <a:solidFill>
              <a:srgbClr val="E7BF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5" name="object 1835"/>
          <p:cNvSpPr/>
          <p:nvPr/>
        </p:nvSpPr>
        <p:spPr>
          <a:xfrm>
            <a:off x="6736080" y="2948939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7620">
            <a:solidFill>
              <a:srgbClr val="E6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6" name="object 1836"/>
          <p:cNvSpPr/>
          <p:nvPr/>
        </p:nvSpPr>
        <p:spPr>
          <a:xfrm>
            <a:off x="6770369" y="295973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3175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7" name="object 1837"/>
          <p:cNvSpPr/>
          <p:nvPr/>
        </p:nvSpPr>
        <p:spPr>
          <a:xfrm>
            <a:off x="6736080" y="2955925"/>
            <a:ext cx="195580" cy="0"/>
          </a:xfrm>
          <a:custGeom>
            <a:avLst/>
            <a:gdLst/>
            <a:ahLst/>
            <a:cxnLst/>
            <a:rect l="l" t="t" r="r" b="b"/>
            <a:pathLst>
              <a:path w="195579">
                <a:moveTo>
                  <a:pt x="0" y="0"/>
                </a:moveTo>
                <a:lnTo>
                  <a:pt x="195579" y="0"/>
                </a:lnTo>
              </a:path>
            </a:pathLst>
          </a:custGeom>
          <a:ln w="6350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8" name="object 1838"/>
          <p:cNvSpPr/>
          <p:nvPr/>
        </p:nvSpPr>
        <p:spPr>
          <a:xfrm>
            <a:off x="6770369" y="29635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5B9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9" name="object 1839"/>
          <p:cNvSpPr/>
          <p:nvPr/>
        </p:nvSpPr>
        <p:spPr>
          <a:xfrm>
            <a:off x="6770369" y="29705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4B7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0" name="object 1840"/>
          <p:cNvSpPr/>
          <p:nvPr/>
        </p:nvSpPr>
        <p:spPr>
          <a:xfrm>
            <a:off x="6770369" y="29781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3B5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1" name="object 1841"/>
          <p:cNvSpPr/>
          <p:nvPr/>
        </p:nvSpPr>
        <p:spPr>
          <a:xfrm>
            <a:off x="6770369" y="29857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3B3B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2" name="object 1842"/>
          <p:cNvSpPr/>
          <p:nvPr/>
        </p:nvSpPr>
        <p:spPr>
          <a:xfrm>
            <a:off x="6770369" y="299275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2B1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3" name="object 1843"/>
          <p:cNvSpPr/>
          <p:nvPr/>
        </p:nvSpPr>
        <p:spPr>
          <a:xfrm>
            <a:off x="6770369" y="29997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1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4" name="object 1844"/>
          <p:cNvSpPr/>
          <p:nvPr/>
        </p:nvSpPr>
        <p:spPr>
          <a:xfrm>
            <a:off x="6770369" y="30073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1AE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5" name="object 1845"/>
          <p:cNvSpPr/>
          <p:nvPr/>
        </p:nvSpPr>
        <p:spPr>
          <a:xfrm>
            <a:off x="6770369" y="30143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0AC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6" name="object 1846"/>
          <p:cNvSpPr/>
          <p:nvPr/>
        </p:nvSpPr>
        <p:spPr>
          <a:xfrm>
            <a:off x="6770369" y="30213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7" name="object 1847"/>
          <p:cNvSpPr/>
          <p:nvPr/>
        </p:nvSpPr>
        <p:spPr>
          <a:xfrm>
            <a:off x="6770369" y="30289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FA8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8" name="object 1848"/>
          <p:cNvSpPr/>
          <p:nvPr/>
        </p:nvSpPr>
        <p:spPr>
          <a:xfrm>
            <a:off x="6770369" y="30365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9" name="object 1849"/>
          <p:cNvSpPr/>
          <p:nvPr/>
        </p:nvSpPr>
        <p:spPr>
          <a:xfrm>
            <a:off x="6770369" y="304355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DA4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0" name="object 1850"/>
          <p:cNvSpPr/>
          <p:nvPr/>
        </p:nvSpPr>
        <p:spPr>
          <a:xfrm>
            <a:off x="6770369" y="30505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DA2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1" name="object 1851"/>
          <p:cNvSpPr/>
          <p:nvPr/>
        </p:nvSpPr>
        <p:spPr>
          <a:xfrm>
            <a:off x="6770369" y="30581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2" name="object 1852"/>
          <p:cNvSpPr/>
          <p:nvPr/>
        </p:nvSpPr>
        <p:spPr>
          <a:xfrm>
            <a:off x="6770369" y="30657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B9E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3" name="object 1853"/>
          <p:cNvSpPr/>
          <p:nvPr/>
        </p:nvSpPr>
        <p:spPr>
          <a:xfrm>
            <a:off x="6770369" y="30727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4" name="object 1854"/>
          <p:cNvSpPr/>
          <p:nvPr/>
        </p:nvSpPr>
        <p:spPr>
          <a:xfrm>
            <a:off x="6770369" y="30797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A9B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5" name="object 1855"/>
          <p:cNvSpPr/>
          <p:nvPr/>
        </p:nvSpPr>
        <p:spPr>
          <a:xfrm>
            <a:off x="6770369" y="30873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9999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6" name="object 1856"/>
          <p:cNvSpPr/>
          <p:nvPr/>
        </p:nvSpPr>
        <p:spPr>
          <a:xfrm>
            <a:off x="6770369" y="309435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9979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7" name="object 1857"/>
          <p:cNvSpPr/>
          <p:nvPr/>
        </p:nvSpPr>
        <p:spPr>
          <a:xfrm>
            <a:off x="6770369" y="31013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8" name="object 1858"/>
          <p:cNvSpPr/>
          <p:nvPr/>
        </p:nvSpPr>
        <p:spPr>
          <a:xfrm>
            <a:off x="6770369" y="31089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9" name="object 1859"/>
          <p:cNvSpPr/>
          <p:nvPr/>
        </p:nvSpPr>
        <p:spPr>
          <a:xfrm>
            <a:off x="6770369" y="31165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691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0" name="object 1860"/>
          <p:cNvSpPr/>
          <p:nvPr/>
        </p:nvSpPr>
        <p:spPr>
          <a:xfrm>
            <a:off x="6770369" y="31235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1" name="object 1861"/>
          <p:cNvSpPr/>
          <p:nvPr/>
        </p:nvSpPr>
        <p:spPr>
          <a:xfrm>
            <a:off x="6770369" y="31305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58D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2" name="object 1862"/>
          <p:cNvSpPr/>
          <p:nvPr/>
        </p:nvSpPr>
        <p:spPr>
          <a:xfrm>
            <a:off x="6770369" y="31381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3" name="object 1863"/>
          <p:cNvSpPr/>
          <p:nvPr/>
        </p:nvSpPr>
        <p:spPr>
          <a:xfrm>
            <a:off x="6770369" y="3145154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2687" y="0"/>
                </a:lnTo>
              </a:path>
            </a:pathLst>
          </a:custGeom>
          <a:ln w="635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4" name="object 1864"/>
          <p:cNvSpPr/>
          <p:nvPr/>
        </p:nvSpPr>
        <p:spPr>
          <a:xfrm>
            <a:off x="6770369" y="3152139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2893" y="0"/>
                </a:lnTo>
              </a:path>
            </a:pathLst>
          </a:custGeom>
          <a:ln w="762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5" name="object 1865"/>
          <p:cNvSpPr/>
          <p:nvPr/>
        </p:nvSpPr>
        <p:spPr>
          <a:xfrm>
            <a:off x="6770369" y="3159760"/>
            <a:ext cx="83185" cy="0"/>
          </a:xfrm>
          <a:custGeom>
            <a:avLst/>
            <a:gdLst/>
            <a:ahLst/>
            <a:cxnLst/>
            <a:rect l="l" t="t" r="r" b="b"/>
            <a:pathLst>
              <a:path w="83184">
                <a:moveTo>
                  <a:pt x="0" y="0"/>
                </a:moveTo>
                <a:lnTo>
                  <a:pt x="83099" y="0"/>
                </a:lnTo>
              </a:path>
            </a:pathLst>
          </a:custGeom>
          <a:ln w="7620">
            <a:solidFill>
              <a:srgbClr val="D2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6" name="object 1866"/>
          <p:cNvSpPr/>
          <p:nvPr/>
        </p:nvSpPr>
        <p:spPr>
          <a:xfrm>
            <a:off x="6770369" y="31673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305" y="0"/>
                </a:lnTo>
              </a:path>
            </a:pathLst>
          </a:custGeom>
          <a:ln w="7619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7" name="object 1867"/>
          <p:cNvSpPr/>
          <p:nvPr/>
        </p:nvSpPr>
        <p:spPr>
          <a:xfrm>
            <a:off x="6770369" y="31743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476" y="0"/>
                </a:lnTo>
              </a:path>
            </a:pathLst>
          </a:custGeom>
          <a:ln w="6350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8" name="object 1868"/>
          <p:cNvSpPr/>
          <p:nvPr/>
        </p:nvSpPr>
        <p:spPr>
          <a:xfrm>
            <a:off x="6770369" y="31813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682" y="0"/>
                </a:lnTo>
              </a:path>
            </a:pathLst>
          </a:custGeom>
          <a:ln w="7620">
            <a:solidFill>
              <a:srgbClr val="D080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9" name="object 1869"/>
          <p:cNvSpPr/>
          <p:nvPr/>
        </p:nvSpPr>
        <p:spPr>
          <a:xfrm>
            <a:off x="6770369" y="31889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19">
            <a:solidFill>
              <a:srgbClr val="D07E7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0" name="object 1870"/>
          <p:cNvSpPr/>
          <p:nvPr/>
        </p:nvSpPr>
        <p:spPr>
          <a:xfrm>
            <a:off x="6770369" y="31965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20" y="0"/>
                </a:lnTo>
              </a:path>
            </a:pathLst>
          </a:custGeom>
          <a:ln w="7620">
            <a:solidFill>
              <a:srgbClr val="CF7C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1" name="object 1871"/>
          <p:cNvSpPr/>
          <p:nvPr/>
        </p:nvSpPr>
        <p:spPr>
          <a:xfrm>
            <a:off x="6770369" y="3203575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4243" y="0"/>
                </a:lnTo>
              </a:path>
            </a:pathLst>
          </a:custGeom>
          <a:ln w="635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2" name="object 1872"/>
          <p:cNvSpPr/>
          <p:nvPr/>
        </p:nvSpPr>
        <p:spPr>
          <a:xfrm>
            <a:off x="6770369" y="3210560"/>
            <a:ext cx="85090" cy="0"/>
          </a:xfrm>
          <a:custGeom>
            <a:avLst/>
            <a:gdLst/>
            <a:ahLst/>
            <a:cxnLst/>
            <a:rect l="l" t="t" r="r" b="b"/>
            <a:pathLst>
              <a:path w="85090">
                <a:moveTo>
                  <a:pt x="0" y="0"/>
                </a:moveTo>
                <a:lnTo>
                  <a:pt x="85089" y="0"/>
                </a:lnTo>
              </a:path>
            </a:pathLst>
          </a:custGeom>
          <a:ln w="7620">
            <a:solidFill>
              <a:srgbClr val="CE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3" name="object 1873"/>
          <p:cNvSpPr/>
          <p:nvPr/>
        </p:nvSpPr>
        <p:spPr>
          <a:xfrm>
            <a:off x="6770369" y="3218179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994" y="0"/>
                </a:lnTo>
              </a:path>
            </a:pathLst>
          </a:custGeom>
          <a:ln w="7619">
            <a:solidFill>
              <a:srgbClr val="CD767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4" name="object 1874"/>
          <p:cNvSpPr/>
          <p:nvPr/>
        </p:nvSpPr>
        <p:spPr>
          <a:xfrm>
            <a:off x="6770369" y="3225164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629" y="0"/>
                </a:lnTo>
              </a:path>
            </a:pathLst>
          </a:custGeom>
          <a:ln w="6350">
            <a:solidFill>
              <a:srgbClr val="CC75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5" name="object 1875"/>
          <p:cNvSpPr/>
          <p:nvPr/>
        </p:nvSpPr>
        <p:spPr>
          <a:xfrm>
            <a:off x="6770594" y="3232150"/>
            <a:ext cx="89535" cy="0"/>
          </a:xfrm>
          <a:custGeom>
            <a:avLst/>
            <a:gdLst/>
            <a:ahLst/>
            <a:cxnLst/>
            <a:rect l="l" t="t" r="r" b="b"/>
            <a:pathLst>
              <a:path w="89534">
                <a:moveTo>
                  <a:pt x="0" y="0"/>
                </a:moveTo>
                <a:lnTo>
                  <a:pt x="89310" y="0"/>
                </a:lnTo>
              </a:path>
            </a:pathLst>
          </a:custGeom>
          <a:ln w="7620">
            <a:solidFill>
              <a:srgbClr val="CC73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6" name="object 1876"/>
          <p:cNvSpPr/>
          <p:nvPr/>
        </p:nvSpPr>
        <p:spPr>
          <a:xfrm>
            <a:off x="6771042" y="3239770"/>
            <a:ext cx="91440" cy="0"/>
          </a:xfrm>
          <a:custGeom>
            <a:avLst/>
            <a:gdLst/>
            <a:ahLst/>
            <a:cxnLst/>
            <a:rect l="l" t="t" r="r" b="b"/>
            <a:pathLst>
              <a:path w="91440">
                <a:moveTo>
                  <a:pt x="0" y="0"/>
                </a:moveTo>
                <a:lnTo>
                  <a:pt x="91402" y="0"/>
                </a:lnTo>
              </a:path>
            </a:pathLst>
          </a:custGeom>
          <a:ln w="7619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7" name="object 1877"/>
          <p:cNvSpPr/>
          <p:nvPr/>
        </p:nvSpPr>
        <p:spPr>
          <a:xfrm>
            <a:off x="6771490" y="3243579"/>
            <a:ext cx="160655" cy="7620"/>
          </a:xfrm>
          <a:custGeom>
            <a:avLst/>
            <a:gdLst/>
            <a:ahLst/>
            <a:cxnLst/>
            <a:rect l="l" t="t" r="r" b="b"/>
            <a:pathLst>
              <a:path w="160654" h="7619">
                <a:moveTo>
                  <a:pt x="90954" y="0"/>
                </a:moveTo>
                <a:lnTo>
                  <a:pt x="0" y="0"/>
                </a:lnTo>
                <a:lnTo>
                  <a:pt x="240" y="3810"/>
                </a:lnTo>
                <a:lnTo>
                  <a:pt x="512" y="7620"/>
                </a:lnTo>
                <a:lnTo>
                  <a:pt x="99209" y="7620"/>
                </a:lnTo>
                <a:lnTo>
                  <a:pt x="95399" y="6350"/>
                </a:lnTo>
                <a:lnTo>
                  <a:pt x="94129" y="3810"/>
                </a:lnTo>
                <a:lnTo>
                  <a:pt x="91589" y="1270"/>
                </a:lnTo>
                <a:lnTo>
                  <a:pt x="90954" y="0"/>
                </a:lnTo>
                <a:close/>
              </a:path>
              <a:path w="160654" h="7619">
                <a:moveTo>
                  <a:pt x="160169" y="2540"/>
                </a:moveTo>
                <a:lnTo>
                  <a:pt x="153819" y="2540"/>
                </a:lnTo>
                <a:lnTo>
                  <a:pt x="150009" y="6350"/>
                </a:lnTo>
                <a:lnTo>
                  <a:pt x="147469" y="7620"/>
                </a:lnTo>
                <a:lnTo>
                  <a:pt x="160169" y="7620"/>
                </a:lnTo>
                <a:lnTo>
                  <a:pt x="160169" y="2540"/>
                </a:lnTo>
                <a:close/>
              </a:path>
            </a:pathLst>
          </a:custGeom>
          <a:solidFill>
            <a:srgbClr val="CA6F6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8" name="object 1878"/>
          <p:cNvSpPr/>
          <p:nvPr/>
        </p:nvSpPr>
        <p:spPr>
          <a:xfrm>
            <a:off x="6772002" y="3251200"/>
            <a:ext cx="160020" cy="6350"/>
          </a:xfrm>
          <a:custGeom>
            <a:avLst/>
            <a:gdLst/>
            <a:ahLst/>
            <a:cxnLst/>
            <a:rect l="l" t="t" r="r" b="b"/>
            <a:pathLst>
              <a:path w="160020" h="6350">
                <a:moveTo>
                  <a:pt x="98697" y="0"/>
                </a:moveTo>
                <a:lnTo>
                  <a:pt x="0" y="0"/>
                </a:lnTo>
                <a:lnTo>
                  <a:pt x="453" y="6350"/>
                </a:lnTo>
                <a:lnTo>
                  <a:pt x="101237" y="6350"/>
                </a:lnTo>
                <a:lnTo>
                  <a:pt x="99967" y="3810"/>
                </a:lnTo>
                <a:lnTo>
                  <a:pt x="98697" y="0"/>
                </a:lnTo>
                <a:close/>
              </a:path>
              <a:path w="160020" h="6350">
                <a:moveTo>
                  <a:pt x="159657" y="0"/>
                </a:moveTo>
                <a:lnTo>
                  <a:pt x="146957" y="0"/>
                </a:lnTo>
                <a:lnTo>
                  <a:pt x="143147" y="2539"/>
                </a:lnTo>
                <a:lnTo>
                  <a:pt x="135527" y="6350"/>
                </a:lnTo>
                <a:lnTo>
                  <a:pt x="159657" y="6350"/>
                </a:lnTo>
                <a:lnTo>
                  <a:pt x="159657" y="0"/>
                </a:lnTo>
                <a:close/>
              </a:path>
            </a:pathLst>
          </a:custGeom>
          <a:solidFill>
            <a:srgbClr val="C96D6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9" name="object 1879"/>
          <p:cNvSpPr/>
          <p:nvPr/>
        </p:nvSpPr>
        <p:spPr>
          <a:xfrm>
            <a:off x="6772456" y="3257550"/>
            <a:ext cx="159385" cy="7620"/>
          </a:xfrm>
          <a:custGeom>
            <a:avLst/>
            <a:gdLst/>
            <a:ahLst/>
            <a:cxnLst/>
            <a:rect l="l" t="t" r="r" b="b"/>
            <a:pathLst>
              <a:path w="159384" h="7620">
                <a:moveTo>
                  <a:pt x="100783" y="0"/>
                </a:moveTo>
                <a:lnTo>
                  <a:pt x="0" y="0"/>
                </a:lnTo>
                <a:lnTo>
                  <a:pt x="453" y="6350"/>
                </a:lnTo>
                <a:lnTo>
                  <a:pt x="612" y="7620"/>
                </a:lnTo>
                <a:lnTo>
                  <a:pt x="159203" y="7620"/>
                </a:lnTo>
                <a:lnTo>
                  <a:pt x="159203" y="5079"/>
                </a:lnTo>
                <a:lnTo>
                  <a:pt x="117293" y="5079"/>
                </a:lnTo>
                <a:lnTo>
                  <a:pt x="113483" y="3810"/>
                </a:lnTo>
                <a:lnTo>
                  <a:pt x="110943" y="3810"/>
                </a:lnTo>
                <a:lnTo>
                  <a:pt x="107133" y="2539"/>
                </a:lnTo>
                <a:lnTo>
                  <a:pt x="104593" y="1270"/>
                </a:lnTo>
                <a:lnTo>
                  <a:pt x="100783" y="0"/>
                </a:lnTo>
                <a:close/>
              </a:path>
              <a:path w="159384" h="7620">
                <a:moveTo>
                  <a:pt x="159203" y="0"/>
                </a:moveTo>
                <a:lnTo>
                  <a:pt x="135073" y="0"/>
                </a:lnTo>
                <a:lnTo>
                  <a:pt x="132533" y="1270"/>
                </a:lnTo>
                <a:lnTo>
                  <a:pt x="128723" y="3810"/>
                </a:lnTo>
                <a:lnTo>
                  <a:pt x="123643" y="3810"/>
                </a:lnTo>
                <a:lnTo>
                  <a:pt x="123643" y="5079"/>
                </a:lnTo>
                <a:lnTo>
                  <a:pt x="159203" y="5079"/>
                </a:lnTo>
                <a:lnTo>
                  <a:pt x="159203" y="0"/>
                </a:lnTo>
                <a:close/>
              </a:path>
            </a:pathLst>
          </a:custGeom>
          <a:solidFill>
            <a:srgbClr val="C96B6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0" name="object 1880"/>
          <p:cNvSpPr/>
          <p:nvPr/>
        </p:nvSpPr>
        <p:spPr>
          <a:xfrm>
            <a:off x="6773068" y="3268979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591" y="0"/>
                </a:lnTo>
              </a:path>
            </a:pathLst>
          </a:custGeom>
          <a:ln w="7619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1" name="object 1881"/>
          <p:cNvSpPr/>
          <p:nvPr/>
        </p:nvSpPr>
        <p:spPr>
          <a:xfrm>
            <a:off x="6774633" y="3277234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>
                <a:moveTo>
                  <a:pt x="0" y="0"/>
                </a:moveTo>
                <a:lnTo>
                  <a:pt x="157026" y="0"/>
                </a:lnTo>
              </a:path>
            </a:pathLst>
          </a:custGeom>
          <a:ln w="6350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2" name="object 1882"/>
          <p:cNvSpPr/>
          <p:nvPr/>
        </p:nvSpPr>
        <p:spPr>
          <a:xfrm>
            <a:off x="6774100" y="3273425"/>
            <a:ext cx="158115" cy="0"/>
          </a:xfrm>
          <a:custGeom>
            <a:avLst/>
            <a:gdLst/>
            <a:ahLst/>
            <a:cxnLst/>
            <a:rect l="l" t="t" r="r" b="b"/>
            <a:pathLst>
              <a:path w="158115">
                <a:moveTo>
                  <a:pt x="0" y="0"/>
                </a:moveTo>
                <a:lnTo>
                  <a:pt x="157559" y="0"/>
                </a:lnTo>
              </a:path>
            </a:pathLst>
          </a:custGeom>
          <a:ln w="3175">
            <a:solidFill>
              <a:srgbClr val="C76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3" name="object 1883"/>
          <p:cNvSpPr/>
          <p:nvPr/>
        </p:nvSpPr>
        <p:spPr>
          <a:xfrm>
            <a:off x="6775087" y="3283584"/>
            <a:ext cx="156845" cy="0"/>
          </a:xfrm>
          <a:custGeom>
            <a:avLst/>
            <a:gdLst/>
            <a:ahLst/>
            <a:cxnLst/>
            <a:rect l="l" t="t" r="r" b="b"/>
            <a:pathLst>
              <a:path w="156845">
                <a:moveTo>
                  <a:pt x="0" y="0"/>
                </a:moveTo>
                <a:lnTo>
                  <a:pt x="156572" y="0"/>
                </a:lnTo>
              </a:path>
            </a:pathLst>
          </a:custGeom>
          <a:ln w="635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4" name="object 1884"/>
          <p:cNvSpPr/>
          <p:nvPr/>
        </p:nvSpPr>
        <p:spPr>
          <a:xfrm>
            <a:off x="6778352" y="3291840"/>
            <a:ext cx="153670" cy="0"/>
          </a:xfrm>
          <a:custGeom>
            <a:avLst/>
            <a:gdLst/>
            <a:ahLst/>
            <a:cxnLst/>
            <a:rect l="l" t="t" r="r" b="b"/>
            <a:pathLst>
              <a:path w="153670">
                <a:moveTo>
                  <a:pt x="0" y="0"/>
                </a:moveTo>
                <a:lnTo>
                  <a:pt x="153307" y="0"/>
                </a:lnTo>
              </a:path>
            </a:pathLst>
          </a:custGeom>
          <a:ln w="5079">
            <a:solidFill>
              <a:srgbClr val="C663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5" name="object 1885"/>
          <p:cNvSpPr/>
          <p:nvPr/>
        </p:nvSpPr>
        <p:spPr>
          <a:xfrm>
            <a:off x="6777481" y="3288029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>
                <a:moveTo>
                  <a:pt x="0" y="0"/>
                </a:moveTo>
                <a:lnTo>
                  <a:pt x="154177" y="0"/>
                </a:lnTo>
              </a:path>
            </a:pathLst>
          </a:custGeom>
          <a:ln w="3175">
            <a:solidFill>
              <a:srgbClr val="C663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6" name="object 1886"/>
          <p:cNvSpPr/>
          <p:nvPr/>
        </p:nvSpPr>
        <p:spPr>
          <a:xfrm>
            <a:off x="6778715" y="3298190"/>
            <a:ext cx="153035" cy="0"/>
          </a:xfrm>
          <a:custGeom>
            <a:avLst/>
            <a:gdLst/>
            <a:ahLst/>
            <a:cxnLst/>
            <a:rect l="l" t="t" r="r" b="b"/>
            <a:pathLst>
              <a:path w="153034">
                <a:moveTo>
                  <a:pt x="0" y="0"/>
                </a:moveTo>
                <a:lnTo>
                  <a:pt x="152944" y="0"/>
                </a:lnTo>
              </a:path>
            </a:pathLst>
          </a:custGeom>
          <a:ln w="7620">
            <a:solidFill>
              <a:srgbClr val="C5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7" name="object 1887"/>
          <p:cNvSpPr/>
          <p:nvPr/>
        </p:nvSpPr>
        <p:spPr>
          <a:xfrm>
            <a:off x="6780530" y="3305809"/>
            <a:ext cx="151130" cy="0"/>
          </a:xfrm>
          <a:custGeom>
            <a:avLst/>
            <a:gdLst/>
            <a:ahLst/>
            <a:cxnLst/>
            <a:rect l="l" t="t" r="r" b="b"/>
            <a:pathLst>
              <a:path w="151129">
                <a:moveTo>
                  <a:pt x="0" y="0"/>
                </a:moveTo>
                <a:lnTo>
                  <a:pt x="151129" y="0"/>
                </a:lnTo>
              </a:path>
            </a:pathLst>
          </a:custGeom>
          <a:ln w="7620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8" name="object 1888"/>
          <p:cNvSpPr/>
          <p:nvPr/>
        </p:nvSpPr>
        <p:spPr>
          <a:xfrm>
            <a:off x="6782561" y="3312795"/>
            <a:ext cx="149225" cy="0"/>
          </a:xfrm>
          <a:custGeom>
            <a:avLst/>
            <a:gdLst/>
            <a:ahLst/>
            <a:cxnLst/>
            <a:rect l="l" t="t" r="r" b="b"/>
            <a:pathLst>
              <a:path w="149225">
                <a:moveTo>
                  <a:pt x="0" y="0"/>
                </a:moveTo>
                <a:lnTo>
                  <a:pt x="149097" y="0"/>
                </a:lnTo>
              </a:path>
            </a:pathLst>
          </a:custGeom>
          <a:ln w="6350">
            <a:solidFill>
              <a:srgbClr val="C45E5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9" name="object 1889"/>
          <p:cNvSpPr/>
          <p:nvPr/>
        </p:nvSpPr>
        <p:spPr>
          <a:xfrm>
            <a:off x="6784593" y="3319779"/>
            <a:ext cx="147320" cy="0"/>
          </a:xfrm>
          <a:custGeom>
            <a:avLst/>
            <a:gdLst/>
            <a:ahLst/>
            <a:cxnLst/>
            <a:rect l="l" t="t" r="r" b="b"/>
            <a:pathLst>
              <a:path w="147320">
                <a:moveTo>
                  <a:pt x="0" y="0"/>
                </a:moveTo>
                <a:lnTo>
                  <a:pt x="147065" y="0"/>
                </a:lnTo>
              </a:path>
            </a:pathLst>
          </a:custGeom>
          <a:ln w="7619">
            <a:solidFill>
              <a:srgbClr val="C35C5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0" name="object 1890"/>
          <p:cNvSpPr/>
          <p:nvPr/>
        </p:nvSpPr>
        <p:spPr>
          <a:xfrm>
            <a:off x="6787642" y="3327400"/>
            <a:ext cx="144145" cy="0"/>
          </a:xfrm>
          <a:custGeom>
            <a:avLst/>
            <a:gdLst/>
            <a:ahLst/>
            <a:cxnLst/>
            <a:rect l="l" t="t" r="r" b="b"/>
            <a:pathLst>
              <a:path w="144145">
                <a:moveTo>
                  <a:pt x="0" y="0"/>
                </a:moveTo>
                <a:lnTo>
                  <a:pt x="144017" y="0"/>
                </a:lnTo>
              </a:path>
            </a:pathLst>
          </a:custGeom>
          <a:ln w="762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1" name="object 1891"/>
          <p:cNvSpPr/>
          <p:nvPr/>
        </p:nvSpPr>
        <p:spPr>
          <a:xfrm>
            <a:off x="6791452" y="3334384"/>
            <a:ext cx="140335" cy="0"/>
          </a:xfrm>
          <a:custGeom>
            <a:avLst/>
            <a:gdLst/>
            <a:ahLst/>
            <a:cxnLst/>
            <a:rect l="l" t="t" r="r" b="b"/>
            <a:pathLst>
              <a:path w="140334">
                <a:moveTo>
                  <a:pt x="0" y="0"/>
                </a:moveTo>
                <a:lnTo>
                  <a:pt x="140207" y="0"/>
                </a:lnTo>
              </a:path>
            </a:pathLst>
          </a:custGeom>
          <a:ln w="635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2" name="object 1892"/>
          <p:cNvSpPr/>
          <p:nvPr/>
        </p:nvSpPr>
        <p:spPr>
          <a:xfrm>
            <a:off x="6795346" y="3341370"/>
            <a:ext cx="136525" cy="0"/>
          </a:xfrm>
          <a:custGeom>
            <a:avLst/>
            <a:gdLst/>
            <a:ahLst/>
            <a:cxnLst/>
            <a:rect l="l" t="t" r="r" b="b"/>
            <a:pathLst>
              <a:path w="136525">
                <a:moveTo>
                  <a:pt x="0" y="0"/>
                </a:moveTo>
                <a:lnTo>
                  <a:pt x="136313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3" name="object 1893"/>
          <p:cNvSpPr/>
          <p:nvPr/>
        </p:nvSpPr>
        <p:spPr>
          <a:xfrm>
            <a:off x="6800532" y="3348990"/>
            <a:ext cx="131445" cy="0"/>
          </a:xfrm>
          <a:custGeom>
            <a:avLst/>
            <a:gdLst/>
            <a:ahLst/>
            <a:cxnLst/>
            <a:rect l="l" t="t" r="r" b="b"/>
            <a:pathLst>
              <a:path w="131445">
                <a:moveTo>
                  <a:pt x="0" y="0"/>
                </a:moveTo>
                <a:lnTo>
                  <a:pt x="131127" y="0"/>
                </a:lnTo>
              </a:path>
            </a:pathLst>
          </a:custGeom>
          <a:ln w="7620">
            <a:solidFill>
              <a:srgbClr val="C1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4" name="object 1894"/>
          <p:cNvSpPr/>
          <p:nvPr/>
        </p:nvSpPr>
        <p:spPr>
          <a:xfrm>
            <a:off x="6807200" y="3356609"/>
            <a:ext cx="124460" cy="0"/>
          </a:xfrm>
          <a:custGeom>
            <a:avLst/>
            <a:gdLst/>
            <a:ahLst/>
            <a:cxnLst/>
            <a:rect l="l" t="t" r="r" b="b"/>
            <a:pathLst>
              <a:path w="124459">
                <a:moveTo>
                  <a:pt x="0" y="0"/>
                </a:moveTo>
                <a:lnTo>
                  <a:pt x="124459" y="0"/>
                </a:lnTo>
              </a:path>
            </a:pathLst>
          </a:custGeom>
          <a:ln w="762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5" name="object 1895"/>
          <p:cNvSpPr/>
          <p:nvPr/>
        </p:nvSpPr>
        <p:spPr>
          <a:xfrm>
            <a:off x="6817042" y="3363595"/>
            <a:ext cx="114935" cy="0"/>
          </a:xfrm>
          <a:custGeom>
            <a:avLst/>
            <a:gdLst/>
            <a:ahLst/>
            <a:cxnLst/>
            <a:rect l="l" t="t" r="r" b="b"/>
            <a:pathLst>
              <a:path w="114934">
                <a:moveTo>
                  <a:pt x="0" y="0"/>
                </a:moveTo>
                <a:lnTo>
                  <a:pt x="114617" y="0"/>
                </a:lnTo>
              </a:path>
            </a:pathLst>
          </a:custGeom>
          <a:ln w="635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6" name="object 1896"/>
          <p:cNvSpPr/>
          <p:nvPr/>
        </p:nvSpPr>
        <p:spPr>
          <a:xfrm>
            <a:off x="6828155" y="3370579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995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7" name="object 1897"/>
          <p:cNvSpPr/>
          <p:nvPr/>
        </p:nvSpPr>
        <p:spPr>
          <a:xfrm>
            <a:off x="6736080" y="2698750"/>
            <a:ext cx="196850" cy="675640"/>
          </a:xfrm>
          <a:custGeom>
            <a:avLst/>
            <a:gdLst/>
            <a:ahLst/>
            <a:cxnLst/>
            <a:rect l="l" t="t" r="r" b="b"/>
            <a:pathLst>
              <a:path w="196850" h="675639">
                <a:moveTo>
                  <a:pt x="196850" y="660400"/>
                </a:moveTo>
                <a:lnTo>
                  <a:pt x="160020" y="673100"/>
                </a:lnTo>
                <a:lnTo>
                  <a:pt x="140970" y="675639"/>
                </a:lnTo>
                <a:lnTo>
                  <a:pt x="130810" y="675639"/>
                </a:lnTo>
                <a:lnTo>
                  <a:pt x="87629" y="665479"/>
                </a:lnTo>
                <a:lnTo>
                  <a:pt x="80010" y="659129"/>
                </a:lnTo>
                <a:lnTo>
                  <a:pt x="76200" y="656589"/>
                </a:lnTo>
                <a:lnTo>
                  <a:pt x="72390" y="652779"/>
                </a:lnTo>
                <a:lnTo>
                  <a:pt x="67310" y="650239"/>
                </a:lnTo>
                <a:lnTo>
                  <a:pt x="64770" y="645160"/>
                </a:lnTo>
                <a:lnTo>
                  <a:pt x="60960" y="640079"/>
                </a:lnTo>
                <a:lnTo>
                  <a:pt x="58420" y="636270"/>
                </a:lnTo>
                <a:lnTo>
                  <a:pt x="55879" y="631189"/>
                </a:lnTo>
                <a:lnTo>
                  <a:pt x="53340" y="624839"/>
                </a:lnTo>
                <a:lnTo>
                  <a:pt x="50800" y="619760"/>
                </a:lnTo>
                <a:lnTo>
                  <a:pt x="48260" y="613410"/>
                </a:lnTo>
                <a:lnTo>
                  <a:pt x="45720" y="605789"/>
                </a:lnTo>
                <a:lnTo>
                  <a:pt x="43179" y="599439"/>
                </a:lnTo>
                <a:lnTo>
                  <a:pt x="41910" y="591820"/>
                </a:lnTo>
                <a:lnTo>
                  <a:pt x="40640" y="582929"/>
                </a:lnTo>
                <a:lnTo>
                  <a:pt x="39370" y="574039"/>
                </a:lnTo>
                <a:lnTo>
                  <a:pt x="38100" y="565150"/>
                </a:lnTo>
                <a:lnTo>
                  <a:pt x="36829" y="546100"/>
                </a:lnTo>
                <a:lnTo>
                  <a:pt x="34290" y="524510"/>
                </a:lnTo>
                <a:lnTo>
                  <a:pt x="34290" y="501650"/>
                </a:lnTo>
                <a:lnTo>
                  <a:pt x="34290" y="260350"/>
                </a:lnTo>
                <a:lnTo>
                  <a:pt x="0" y="260350"/>
                </a:lnTo>
                <a:lnTo>
                  <a:pt x="0" y="147320"/>
                </a:lnTo>
                <a:lnTo>
                  <a:pt x="34290" y="147320"/>
                </a:lnTo>
                <a:lnTo>
                  <a:pt x="34290" y="0"/>
                </a:lnTo>
                <a:lnTo>
                  <a:pt x="118110" y="0"/>
                </a:lnTo>
                <a:lnTo>
                  <a:pt x="118110" y="147320"/>
                </a:lnTo>
                <a:lnTo>
                  <a:pt x="196850" y="147320"/>
                </a:lnTo>
                <a:lnTo>
                  <a:pt x="196850" y="260350"/>
                </a:lnTo>
                <a:lnTo>
                  <a:pt x="118110" y="260350"/>
                </a:lnTo>
                <a:lnTo>
                  <a:pt x="118110" y="444500"/>
                </a:lnTo>
                <a:lnTo>
                  <a:pt x="118110" y="491489"/>
                </a:lnTo>
                <a:lnTo>
                  <a:pt x="118110" y="496570"/>
                </a:lnTo>
                <a:lnTo>
                  <a:pt x="118110" y="500379"/>
                </a:lnTo>
                <a:lnTo>
                  <a:pt x="119379" y="505460"/>
                </a:lnTo>
                <a:lnTo>
                  <a:pt x="119379" y="510539"/>
                </a:lnTo>
                <a:lnTo>
                  <a:pt x="120650" y="514350"/>
                </a:lnTo>
                <a:lnTo>
                  <a:pt x="120650" y="519429"/>
                </a:lnTo>
                <a:lnTo>
                  <a:pt x="120650" y="524510"/>
                </a:lnTo>
                <a:lnTo>
                  <a:pt x="121920" y="527050"/>
                </a:lnTo>
                <a:lnTo>
                  <a:pt x="123190" y="532129"/>
                </a:lnTo>
                <a:lnTo>
                  <a:pt x="124460" y="534670"/>
                </a:lnTo>
                <a:lnTo>
                  <a:pt x="125729" y="538479"/>
                </a:lnTo>
                <a:lnTo>
                  <a:pt x="127000" y="542289"/>
                </a:lnTo>
                <a:lnTo>
                  <a:pt x="128270" y="544829"/>
                </a:lnTo>
                <a:lnTo>
                  <a:pt x="129540" y="548639"/>
                </a:lnTo>
                <a:lnTo>
                  <a:pt x="132079" y="551179"/>
                </a:lnTo>
                <a:lnTo>
                  <a:pt x="133350" y="553720"/>
                </a:lnTo>
                <a:lnTo>
                  <a:pt x="135890" y="556260"/>
                </a:lnTo>
                <a:lnTo>
                  <a:pt x="138429" y="557529"/>
                </a:lnTo>
                <a:lnTo>
                  <a:pt x="140970" y="558800"/>
                </a:lnTo>
                <a:lnTo>
                  <a:pt x="143510" y="560070"/>
                </a:lnTo>
                <a:lnTo>
                  <a:pt x="147320" y="561339"/>
                </a:lnTo>
                <a:lnTo>
                  <a:pt x="149860" y="562610"/>
                </a:lnTo>
                <a:lnTo>
                  <a:pt x="163829" y="562610"/>
                </a:lnTo>
                <a:lnTo>
                  <a:pt x="165100" y="561339"/>
                </a:lnTo>
                <a:lnTo>
                  <a:pt x="168910" y="560070"/>
                </a:lnTo>
                <a:lnTo>
                  <a:pt x="175260" y="557529"/>
                </a:lnTo>
                <a:lnTo>
                  <a:pt x="179070" y="554989"/>
                </a:lnTo>
                <a:lnTo>
                  <a:pt x="184150" y="552450"/>
                </a:lnTo>
                <a:lnTo>
                  <a:pt x="185420" y="551179"/>
                </a:lnTo>
                <a:lnTo>
                  <a:pt x="186690" y="548639"/>
                </a:lnTo>
                <a:lnTo>
                  <a:pt x="187960" y="548639"/>
                </a:lnTo>
                <a:lnTo>
                  <a:pt x="189229" y="546100"/>
                </a:lnTo>
                <a:lnTo>
                  <a:pt x="196850" y="546100"/>
                </a:lnTo>
                <a:lnTo>
                  <a:pt x="196850" y="6604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8" name="object 1898"/>
          <p:cNvSpPr/>
          <p:nvPr/>
        </p:nvSpPr>
        <p:spPr>
          <a:xfrm>
            <a:off x="6979919" y="265811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FDFCF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9" name="object 1899"/>
          <p:cNvSpPr/>
          <p:nvPr/>
        </p:nvSpPr>
        <p:spPr>
          <a:xfrm>
            <a:off x="6979919" y="266509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FCFAF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0" name="object 1900"/>
          <p:cNvSpPr/>
          <p:nvPr/>
        </p:nvSpPr>
        <p:spPr>
          <a:xfrm>
            <a:off x="6979919" y="267207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FCF8F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1" name="object 1901"/>
          <p:cNvSpPr/>
          <p:nvPr/>
        </p:nvSpPr>
        <p:spPr>
          <a:xfrm>
            <a:off x="6979919" y="267970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2" name="object 1902"/>
          <p:cNvSpPr/>
          <p:nvPr/>
        </p:nvSpPr>
        <p:spPr>
          <a:xfrm>
            <a:off x="6979919" y="268668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FAF5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3" name="object 1903"/>
          <p:cNvSpPr/>
          <p:nvPr/>
        </p:nvSpPr>
        <p:spPr>
          <a:xfrm>
            <a:off x="6979919" y="269367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FAF3F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4" name="object 1904"/>
          <p:cNvSpPr/>
          <p:nvPr/>
        </p:nvSpPr>
        <p:spPr>
          <a:xfrm>
            <a:off x="6979919" y="270128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F9F1F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5" name="object 1905"/>
          <p:cNvSpPr/>
          <p:nvPr/>
        </p:nvSpPr>
        <p:spPr>
          <a:xfrm>
            <a:off x="6979919" y="270891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F8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6" name="object 1906"/>
          <p:cNvSpPr/>
          <p:nvPr/>
        </p:nvSpPr>
        <p:spPr>
          <a:xfrm>
            <a:off x="6979919" y="271589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F8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7" name="object 1907"/>
          <p:cNvSpPr/>
          <p:nvPr/>
        </p:nvSpPr>
        <p:spPr>
          <a:xfrm>
            <a:off x="6979919" y="272287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F7EC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8" name="object 1908"/>
          <p:cNvSpPr/>
          <p:nvPr/>
        </p:nvSpPr>
        <p:spPr>
          <a:xfrm>
            <a:off x="6979919" y="273050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F6EAE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9" name="object 1909"/>
          <p:cNvSpPr/>
          <p:nvPr/>
        </p:nvSpPr>
        <p:spPr>
          <a:xfrm>
            <a:off x="6979919" y="273748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F6E8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0" name="object 1910"/>
          <p:cNvSpPr/>
          <p:nvPr/>
        </p:nvSpPr>
        <p:spPr>
          <a:xfrm>
            <a:off x="6979919" y="274447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19">
            <a:solidFill>
              <a:srgbClr val="F5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1" name="object 1911"/>
          <p:cNvSpPr/>
          <p:nvPr/>
        </p:nvSpPr>
        <p:spPr>
          <a:xfrm>
            <a:off x="6979919" y="2752089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F5E5E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2" name="object 1912"/>
          <p:cNvSpPr/>
          <p:nvPr/>
        </p:nvSpPr>
        <p:spPr>
          <a:xfrm>
            <a:off x="6979919" y="275907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6350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3" name="object 1913"/>
          <p:cNvSpPr/>
          <p:nvPr/>
        </p:nvSpPr>
        <p:spPr>
          <a:xfrm>
            <a:off x="6979919" y="2766060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7620">
            <a:solidFill>
              <a:srgbClr val="F3E1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4" name="object 1914"/>
          <p:cNvSpPr/>
          <p:nvPr/>
        </p:nvSpPr>
        <p:spPr>
          <a:xfrm>
            <a:off x="6979919" y="2771775"/>
            <a:ext cx="88900" cy="0"/>
          </a:xfrm>
          <a:custGeom>
            <a:avLst/>
            <a:gdLst/>
            <a:ahLst/>
            <a:cxnLst/>
            <a:rect l="l" t="t" r="r" b="b"/>
            <a:pathLst>
              <a:path w="88900">
                <a:moveTo>
                  <a:pt x="0" y="0"/>
                </a:moveTo>
                <a:lnTo>
                  <a:pt x="88900" y="0"/>
                </a:lnTo>
              </a:path>
            </a:pathLst>
          </a:custGeom>
          <a:ln w="3809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5" name="object 1915"/>
          <p:cNvSpPr/>
          <p:nvPr/>
        </p:nvSpPr>
        <p:spPr>
          <a:xfrm>
            <a:off x="6981190" y="28486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3175">
            <a:solidFill>
              <a:srgbClr val="ECCD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6" name="object 1916"/>
          <p:cNvSpPr/>
          <p:nvPr/>
        </p:nvSpPr>
        <p:spPr>
          <a:xfrm>
            <a:off x="6981190" y="28536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7" name="object 1917"/>
          <p:cNvSpPr/>
          <p:nvPr/>
        </p:nvSpPr>
        <p:spPr>
          <a:xfrm>
            <a:off x="6981190" y="286067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BCAC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8" name="object 1918"/>
          <p:cNvSpPr/>
          <p:nvPr/>
        </p:nvSpPr>
        <p:spPr>
          <a:xfrm>
            <a:off x="6981190" y="28676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AC8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9" name="object 1919"/>
          <p:cNvSpPr/>
          <p:nvPr/>
        </p:nvSpPr>
        <p:spPr>
          <a:xfrm>
            <a:off x="6981190" y="28752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A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0" name="object 1920"/>
          <p:cNvSpPr/>
          <p:nvPr/>
        </p:nvSpPr>
        <p:spPr>
          <a:xfrm>
            <a:off x="6981190" y="28829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9C4C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1" name="object 1921"/>
          <p:cNvSpPr/>
          <p:nvPr/>
        </p:nvSpPr>
        <p:spPr>
          <a:xfrm>
            <a:off x="6981190" y="288988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8C3C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2" name="object 1922"/>
          <p:cNvSpPr/>
          <p:nvPr/>
        </p:nvSpPr>
        <p:spPr>
          <a:xfrm>
            <a:off x="6981190" y="28968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3" name="object 1923"/>
          <p:cNvSpPr/>
          <p:nvPr/>
        </p:nvSpPr>
        <p:spPr>
          <a:xfrm>
            <a:off x="6981190" y="29044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7BF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4" name="object 1924"/>
          <p:cNvSpPr/>
          <p:nvPr/>
        </p:nvSpPr>
        <p:spPr>
          <a:xfrm>
            <a:off x="6981190" y="291147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6BD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5" name="object 1925"/>
          <p:cNvSpPr/>
          <p:nvPr/>
        </p:nvSpPr>
        <p:spPr>
          <a:xfrm>
            <a:off x="6981190" y="29184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6BB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6" name="object 1926"/>
          <p:cNvSpPr/>
          <p:nvPr/>
        </p:nvSpPr>
        <p:spPr>
          <a:xfrm>
            <a:off x="6981190" y="29260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5BAB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7" name="object 1927"/>
          <p:cNvSpPr/>
          <p:nvPr/>
        </p:nvSpPr>
        <p:spPr>
          <a:xfrm>
            <a:off x="6981190" y="29330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4B8B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8" name="object 1928"/>
          <p:cNvSpPr/>
          <p:nvPr/>
        </p:nvSpPr>
        <p:spPr>
          <a:xfrm>
            <a:off x="6981190" y="29400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4B6B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9" name="object 1929"/>
          <p:cNvSpPr/>
          <p:nvPr/>
        </p:nvSpPr>
        <p:spPr>
          <a:xfrm>
            <a:off x="6981190" y="29476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3B4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0" name="object 1930"/>
          <p:cNvSpPr/>
          <p:nvPr/>
        </p:nvSpPr>
        <p:spPr>
          <a:xfrm>
            <a:off x="6981190" y="295528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1" name="object 1931"/>
          <p:cNvSpPr/>
          <p:nvPr/>
        </p:nvSpPr>
        <p:spPr>
          <a:xfrm>
            <a:off x="6981190" y="296227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2B1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2" name="object 1932"/>
          <p:cNvSpPr/>
          <p:nvPr/>
        </p:nvSpPr>
        <p:spPr>
          <a:xfrm>
            <a:off x="6981190" y="29692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E1AF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3" name="object 1933"/>
          <p:cNvSpPr/>
          <p:nvPr/>
        </p:nvSpPr>
        <p:spPr>
          <a:xfrm>
            <a:off x="6981190" y="297687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E1AD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4" name="object 1934"/>
          <p:cNvSpPr/>
          <p:nvPr/>
        </p:nvSpPr>
        <p:spPr>
          <a:xfrm>
            <a:off x="6981190" y="298386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E0AB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5" name="object 1935"/>
          <p:cNvSpPr/>
          <p:nvPr/>
        </p:nvSpPr>
        <p:spPr>
          <a:xfrm>
            <a:off x="6981190" y="29908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6" name="object 1936"/>
          <p:cNvSpPr/>
          <p:nvPr/>
        </p:nvSpPr>
        <p:spPr>
          <a:xfrm>
            <a:off x="6981190" y="299847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FA8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7" name="object 1937"/>
          <p:cNvSpPr/>
          <p:nvPr/>
        </p:nvSpPr>
        <p:spPr>
          <a:xfrm>
            <a:off x="6981190" y="300545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8" name="object 1938"/>
          <p:cNvSpPr/>
          <p:nvPr/>
        </p:nvSpPr>
        <p:spPr>
          <a:xfrm>
            <a:off x="6981190" y="30124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DA4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9" name="object 1939"/>
          <p:cNvSpPr/>
          <p:nvPr/>
        </p:nvSpPr>
        <p:spPr>
          <a:xfrm>
            <a:off x="6981190" y="30200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DA2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0" name="object 1940"/>
          <p:cNvSpPr/>
          <p:nvPr/>
        </p:nvSpPr>
        <p:spPr>
          <a:xfrm>
            <a:off x="6981190" y="30270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CA1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1" name="object 1941"/>
          <p:cNvSpPr/>
          <p:nvPr/>
        </p:nvSpPr>
        <p:spPr>
          <a:xfrm>
            <a:off x="6981190" y="30340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2" name="object 1942"/>
          <p:cNvSpPr/>
          <p:nvPr/>
        </p:nvSpPr>
        <p:spPr>
          <a:xfrm>
            <a:off x="6981190" y="30416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B9D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3" name="object 1943"/>
          <p:cNvSpPr/>
          <p:nvPr/>
        </p:nvSpPr>
        <p:spPr>
          <a:xfrm>
            <a:off x="6981190" y="304863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A9B9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4" name="object 1944"/>
          <p:cNvSpPr/>
          <p:nvPr/>
        </p:nvSpPr>
        <p:spPr>
          <a:xfrm>
            <a:off x="6981190" y="30556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5" name="object 1945"/>
          <p:cNvSpPr/>
          <p:nvPr/>
        </p:nvSpPr>
        <p:spPr>
          <a:xfrm>
            <a:off x="6981190" y="30632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999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6" name="object 1946"/>
          <p:cNvSpPr/>
          <p:nvPr/>
        </p:nvSpPr>
        <p:spPr>
          <a:xfrm>
            <a:off x="6981190" y="30708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896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7" name="object 1947"/>
          <p:cNvSpPr/>
          <p:nvPr/>
        </p:nvSpPr>
        <p:spPr>
          <a:xfrm>
            <a:off x="6981190" y="30778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894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8" name="object 1948"/>
          <p:cNvSpPr/>
          <p:nvPr/>
        </p:nvSpPr>
        <p:spPr>
          <a:xfrm>
            <a:off x="6981190" y="30848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792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9" name="object 1949"/>
          <p:cNvSpPr/>
          <p:nvPr/>
        </p:nvSpPr>
        <p:spPr>
          <a:xfrm>
            <a:off x="6981190" y="30924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691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0" name="object 1950"/>
          <p:cNvSpPr/>
          <p:nvPr/>
        </p:nvSpPr>
        <p:spPr>
          <a:xfrm>
            <a:off x="6981190" y="309943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68F8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1" name="object 1951"/>
          <p:cNvSpPr/>
          <p:nvPr/>
        </p:nvSpPr>
        <p:spPr>
          <a:xfrm>
            <a:off x="6981190" y="31064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58D8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2" name="object 1952"/>
          <p:cNvSpPr/>
          <p:nvPr/>
        </p:nvSpPr>
        <p:spPr>
          <a:xfrm>
            <a:off x="6981190" y="31140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3" name="object 1953"/>
          <p:cNvSpPr/>
          <p:nvPr/>
        </p:nvSpPr>
        <p:spPr>
          <a:xfrm>
            <a:off x="6981190" y="312166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4" name="object 1954"/>
          <p:cNvSpPr/>
          <p:nvPr/>
        </p:nvSpPr>
        <p:spPr>
          <a:xfrm>
            <a:off x="6981190" y="312864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388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5" name="object 1955"/>
          <p:cNvSpPr/>
          <p:nvPr/>
        </p:nvSpPr>
        <p:spPr>
          <a:xfrm>
            <a:off x="6981190" y="31356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2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6" name="object 1956"/>
          <p:cNvSpPr/>
          <p:nvPr/>
        </p:nvSpPr>
        <p:spPr>
          <a:xfrm>
            <a:off x="6981190" y="31432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7" name="object 1957"/>
          <p:cNvSpPr/>
          <p:nvPr/>
        </p:nvSpPr>
        <p:spPr>
          <a:xfrm>
            <a:off x="6981190" y="315023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D1828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8" name="object 1958"/>
          <p:cNvSpPr/>
          <p:nvPr/>
        </p:nvSpPr>
        <p:spPr>
          <a:xfrm>
            <a:off x="6981190" y="31572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D181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9" name="object 1959"/>
          <p:cNvSpPr/>
          <p:nvPr/>
        </p:nvSpPr>
        <p:spPr>
          <a:xfrm>
            <a:off x="6981190" y="31648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0" name="object 1960"/>
          <p:cNvSpPr/>
          <p:nvPr/>
        </p:nvSpPr>
        <p:spPr>
          <a:xfrm>
            <a:off x="6981190" y="317182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F7D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1" name="object 1961"/>
          <p:cNvSpPr/>
          <p:nvPr/>
        </p:nvSpPr>
        <p:spPr>
          <a:xfrm>
            <a:off x="6981190" y="31788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F7B7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2" name="object 1962"/>
          <p:cNvSpPr/>
          <p:nvPr/>
        </p:nvSpPr>
        <p:spPr>
          <a:xfrm>
            <a:off x="6981190" y="31864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E797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3" name="object 1963"/>
          <p:cNvSpPr/>
          <p:nvPr/>
        </p:nvSpPr>
        <p:spPr>
          <a:xfrm>
            <a:off x="6981190" y="31940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D787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4" name="object 1964"/>
          <p:cNvSpPr/>
          <p:nvPr/>
        </p:nvSpPr>
        <p:spPr>
          <a:xfrm>
            <a:off x="6981190" y="320103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D76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5" name="object 1965"/>
          <p:cNvSpPr/>
          <p:nvPr/>
        </p:nvSpPr>
        <p:spPr>
          <a:xfrm>
            <a:off x="6981190" y="32080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C747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6" name="object 1966"/>
          <p:cNvSpPr/>
          <p:nvPr/>
        </p:nvSpPr>
        <p:spPr>
          <a:xfrm>
            <a:off x="6981190" y="321563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C727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7" name="object 1967"/>
          <p:cNvSpPr/>
          <p:nvPr/>
        </p:nvSpPr>
        <p:spPr>
          <a:xfrm>
            <a:off x="6981190" y="322262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C7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8" name="object 1968"/>
          <p:cNvSpPr/>
          <p:nvPr/>
        </p:nvSpPr>
        <p:spPr>
          <a:xfrm>
            <a:off x="6981190" y="322961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A6F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9" name="object 1969"/>
          <p:cNvSpPr/>
          <p:nvPr/>
        </p:nvSpPr>
        <p:spPr>
          <a:xfrm>
            <a:off x="6981190" y="32372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96D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0" name="object 1970"/>
          <p:cNvSpPr/>
          <p:nvPr/>
        </p:nvSpPr>
        <p:spPr>
          <a:xfrm>
            <a:off x="6981190" y="324485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96B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1" name="object 1971"/>
          <p:cNvSpPr/>
          <p:nvPr/>
        </p:nvSpPr>
        <p:spPr>
          <a:xfrm>
            <a:off x="6981190" y="3251834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2" name="object 1972"/>
          <p:cNvSpPr/>
          <p:nvPr/>
        </p:nvSpPr>
        <p:spPr>
          <a:xfrm>
            <a:off x="6981190" y="32588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86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3" name="object 1973"/>
          <p:cNvSpPr/>
          <p:nvPr/>
        </p:nvSpPr>
        <p:spPr>
          <a:xfrm>
            <a:off x="6981190" y="326644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4" name="object 1974"/>
          <p:cNvSpPr/>
          <p:nvPr/>
        </p:nvSpPr>
        <p:spPr>
          <a:xfrm>
            <a:off x="6981190" y="327342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664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5" name="object 1975"/>
          <p:cNvSpPr/>
          <p:nvPr/>
        </p:nvSpPr>
        <p:spPr>
          <a:xfrm>
            <a:off x="6981190" y="32804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6" name="object 1976"/>
          <p:cNvSpPr/>
          <p:nvPr/>
        </p:nvSpPr>
        <p:spPr>
          <a:xfrm>
            <a:off x="6981190" y="32880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560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7" name="object 1977"/>
          <p:cNvSpPr/>
          <p:nvPr/>
        </p:nvSpPr>
        <p:spPr>
          <a:xfrm>
            <a:off x="6981190" y="32950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45F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8" name="object 1978"/>
          <p:cNvSpPr/>
          <p:nvPr/>
        </p:nvSpPr>
        <p:spPr>
          <a:xfrm>
            <a:off x="6981190" y="33020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9" name="object 1979"/>
          <p:cNvSpPr/>
          <p:nvPr/>
        </p:nvSpPr>
        <p:spPr>
          <a:xfrm>
            <a:off x="6981190" y="33096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0" name="object 1980"/>
          <p:cNvSpPr/>
          <p:nvPr/>
        </p:nvSpPr>
        <p:spPr>
          <a:xfrm>
            <a:off x="6981190" y="331724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2595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1" name="object 1981"/>
          <p:cNvSpPr/>
          <p:nvPr/>
        </p:nvSpPr>
        <p:spPr>
          <a:xfrm>
            <a:off x="6981190" y="332422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257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2" name="object 1982"/>
          <p:cNvSpPr/>
          <p:nvPr/>
        </p:nvSpPr>
        <p:spPr>
          <a:xfrm>
            <a:off x="6981190" y="333120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3" name="object 1983"/>
          <p:cNvSpPr/>
          <p:nvPr/>
        </p:nvSpPr>
        <p:spPr>
          <a:xfrm>
            <a:off x="6981190" y="3338829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C0545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4" name="object 1984"/>
          <p:cNvSpPr/>
          <p:nvPr/>
        </p:nvSpPr>
        <p:spPr>
          <a:xfrm>
            <a:off x="6981190" y="3345815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6350">
            <a:solidFill>
              <a:srgbClr val="C0524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5" name="object 1985"/>
          <p:cNvSpPr/>
          <p:nvPr/>
        </p:nvSpPr>
        <p:spPr>
          <a:xfrm>
            <a:off x="6981190" y="335280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20">
            <a:solidFill>
              <a:srgbClr val="BF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6" name="object 1986"/>
          <p:cNvSpPr/>
          <p:nvPr/>
        </p:nvSpPr>
        <p:spPr>
          <a:xfrm>
            <a:off x="6981190" y="3360420"/>
            <a:ext cx="82550" cy="0"/>
          </a:xfrm>
          <a:custGeom>
            <a:avLst/>
            <a:gdLst/>
            <a:ahLst/>
            <a:cxnLst/>
            <a:rect l="l" t="t" r="r" b="b"/>
            <a:pathLst>
              <a:path w="82550">
                <a:moveTo>
                  <a:pt x="0" y="0"/>
                </a:moveTo>
                <a:lnTo>
                  <a:pt x="82550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7" name="object 1987"/>
          <p:cNvSpPr/>
          <p:nvPr/>
        </p:nvSpPr>
        <p:spPr>
          <a:xfrm>
            <a:off x="6982459" y="2846070"/>
            <a:ext cx="83820" cy="516890"/>
          </a:xfrm>
          <a:custGeom>
            <a:avLst/>
            <a:gdLst/>
            <a:ahLst/>
            <a:cxnLst/>
            <a:rect l="l" t="t" r="r" b="b"/>
            <a:pathLst>
              <a:path w="83820" h="516889">
                <a:moveTo>
                  <a:pt x="83820" y="516889"/>
                </a:moveTo>
                <a:lnTo>
                  <a:pt x="0" y="516889"/>
                </a:lnTo>
                <a:lnTo>
                  <a:pt x="0" y="0"/>
                </a:lnTo>
                <a:lnTo>
                  <a:pt x="83820" y="0"/>
                </a:lnTo>
                <a:lnTo>
                  <a:pt x="83820" y="51688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8" name="object 1988"/>
          <p:cNvSpPr/>
          <p:nvPr/>
        </p:nvSpPr>
        <p:spPr>
          <a:xfrm>
            <a:off x="6979919" y="2647950"/>
            <a:ext cx="88900" cy="125730"/>
          </a:xfrm>
          <a:custGeom>
            <a:avLst/>
            <a:gdLst/>
            <a:ahLst/>
            <a:cxnLst/>
            <a:rect l="l" t="t" r="r" b="b"/>
            <a:pathLst>
              <a:path w="88900" h="125730">
                <a:moveTo>
                  <a:pt x="88900" y="125729"/>
                </a:moveTo>
                <a:lnTo>
                  <a:pt x="0" y="125729"/>
                </a:lnTo>
                <a:lnTo>
                  <a:pt x="0" y="0"/>
                </a:lnTo>
                <a:lnTo>
                  <a:pt x="88900" y="0"/>
                </a:lnTo>
                <a:lnTo>
                  <a:pt x="88900" y="12572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9" name="object 1989"/>
          <p:cNvSpPr/>
          <p:nvPr/>
        </p:nvSpPr>
        <p:spPr>
          <a:xfrm>
            <a:off x="7215233" y="2840989"/>
            <a:ext cx="105410" cy="0"/>
          </a:xfrm>
          <a:custGeom>
            <a:avLst/>
            <a:gdLst/>
            <a:ahLst/>
            <a:cxnLst/>
            <a:rect l="l" t="t" r="r" b="b"/>
            <a:pathLst>
              <a:path w="105409">
                <a:moveTo>
                  <a:pt x="0" y="0"/>
                </a:moveTo>
                <a:lnTo>
                  <a:pt x="105410" y="0"/>
                </a:lnTo>
              </a:path>
            </a:pathLst>
          </a:custGeom>
          <a:ln w="762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0" name="object 1990"/>
          <p:cNvSpPr/>
          <p:nvPr/>
        </p:nvSpPr>
        <p:spPr>
          <a:xfrm>
            <a:off x="7204075" y="2848610"/>
            <a:ext cx="127000" cy="0"/>
          </a:xfrm>
          <a:custGeom>
            <a:avLst/>
            <a:gdLst/>
            <a:ahLst/>
            <a:cxnLst/>
            <a:rect l="l" t="t" r="r" b="b"/>
            <a:pathLst>
              <a:path w="127000">
                <a:moveTo>
                  <a:pt x="0" y="0"/>
                </a:moveTo>
                <a:lnTo>
                  <a:pt x="127000" y="0"/>
                </a:lnTo>
              </a:path>
            </a:pathLst>
          </a:custGeom>
          <a:ln w="7620">
            <a:solidFill>
              <a:srgbClr val="FCF9F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1" name="object 1991"/>
          <p:cNvSpPr/>
          <p:nvPr/>
        </p:nvSpPr>
        <p:spPr>
          <a:xfrm>
            <a:off x="7196137" y="2855595"/>
            <a:ext cx="142875" cy="0"/>
          </a:xfrm>
          <a:custGeom>
            <a:avLst/>
            <a:gdLst/>
            <a:ahLst/>
            <a:cxnLst/>
            <a:rect l="l" t="t" r="r" b="b"/>
            <a:pathLst>
              <a:path w="142875">
                <a:moveTo>
                  <a:pt x="0" y="0"/>
                </a:moveTo>
                <a:lnTo>
                  <a:pt x="142875" y="0"/>
                </a:lnTo>
              </a:path>
            </a:pathLst>
          </a:custGeom>
          <a:ln w="6350">
            <a:solidFill>
              <a:srgbClr val="FBF6F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2" name="object 1992"/>
          <p:cNvSpPr/>
          <p:nvPr/>
        </p:nvSpPr>
        <p:spPr>
          <a:xfrm>
            <a:off x="7188200" y="2862579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>
                <a:moveTo>
                  <a:pt x="0" y="0"/>
                </a:moveTo>
                <a:lnTo>
                  <a:pt x="158750" y="0"/>
                </a:lnTo>
              </a:path>
            </a:pathLst>
          </a:custGeom>
          <a:ln w="7619">
            <a:solidFill>
              <a:srgbClr val="FAF4F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3" name="object 1993"/>
          <p:cNvSpPr/>
          <p:nvPr/>
        </p:nvSpPr>
        <p:spPr>
          <a:xfrm>
            <a:off x="7182273" y="2870200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4">
                <a:moveTo>
                  <a:pt x="0" y="0"/>
                </a:moveTo>
                <a:lnTo>
                  <a:pt x="171873" y="0"/>
                </a:lnTo>
              </a:path>
            </a:pathLst>
          </a:custGeom>
          <a:ln w="7620">
            <a:solidFill>
              <a:srgbClr val="F9F2F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4" name="object 1994"/>
          <p:cNvSpPr/>
          <p:nvPr/>
        </p:nvSpPr>
        <p:spPr>
          <a:xfrm>
            <a:off x="7178040" y="2877185"/>
            <a:ext cx="180340" cy="0"/>
          </a:xfrm>
          <a:custGeom>
            <a:avLst/>
            <a:gdLst/>
            <a:ahLst/>
            <a:cxnLst/>
            <a:rect l="l" t="t" r="r" b="b"/>
            <a:pathLst>
              <a:path w="180340">
                <a:moveTo>
                  <a:pt x="0" y="0"/>
                </a:moveTo>
                <a:lnTo>
                  <a:pt x="180339" y="0"/>
                </a:lnTo>
              </a:path>
            </a:pathLst>
          </a:custGeom>
          <a:ln w="6350">
            <a:solidFill>
              <a:srgbClr val="F8F0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5" name="object 1995"/>
          <p:cNvSpPr/>
          <p:nvPr/>
        </p:nvSpPr>
        <p:spPr>
          <a:xfrm>
            <a:off x="7172959" y="2884170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7619">
            <a:solidFill>
              <a:srgbClr val="F8EDE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6" name="object 1996"/>
          <p:cNvSpPr/>
          <p:nvPr/>
        </p:nvSpPr>
        <p:spPr>
          <a:xfrm>
            <a:off x="7167880" y="2891789"/>
            <a:ext cx="200660" cy="0"/>
          </a:xfrm>
          <a:custGeom>
            <a:avLst/>
            <a:gdLst/>
            <a:ahLst/>
            <a:cxnLst/>
            <a:rect l="l" t="t" r="r" b="b"/>
            <a:pathLst>
              <a:path w="200659">
                <a:moveTo>
                  <a:pt x="0" y="0"/>
                </a:moveTo>
                <a:lnTo>
                  <a:pt x="200660" y="0"/>
                </a:lnTo>
              </a:path>
            </a:pathLst>
          </a:custGeom>
          <a:ln w="7620">
            <a:solidFill>
              <a:srgbClr val="F7EBE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7" name="object 1997"/>
          <p:cNvSpPr/>
          <p:nvPr/>
        </p:nvSpPr>
        <p:spPr>
          <a:xfrm>
            <a:off x="7163525" y="2899410"/>
            <a:ext cx="208279" cy="0"/>
          </a:xfrm>
          <a:custGeom>
            <a:avLst/>
            <a:gdLst/>
            <a:ahLst/>
            <a:cxnLst/>
            <a:rect l="l" t="t" r="r" b="b"/>
            <a:pathLst>
              <a:path w="208279">
                <a:moveTo>
                  <a:pt x="0" y="0"/>
                </a:moveTo>
                <a:lnTo>
                  <a:pt x="208280" y="0"/>
                </a:lnTo>
              </a:path>
            </a:pathLst>
          </a:custGeom>
          <a:ln w="7620">
            <a:solidFill>
              <a:srgbClr val="F6E9E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8" name="object 1998"/>
          <p:cNvSpPr/>
          <p:nvPr/>
        </p:nvSpPr>
        <p:spPr>
          <a:xfrm>
            <a:off x="7160259" y="2906395"/>
            <a:ext cx="215265" cy="0"/>
          </a:xfrm>
          <a:custGeom>
            <a:avLst/>
            <a:gdLst/>
            <a:ahLst/>
            <a:cxnLst/>
            <a:rect l="l" t="t" r="r" b="b"/>
            <a:pathLst>
              <a:path w="215265">
                <a:moveTo>
                  <a:pt x="0" y="0"/>
                </a:moveTo>
                <a:lnTo>
                  <a:pt x="215265" y="0"/>
                </a:lnTo>
              </a:path>
            </a:pathLst>
          </a:custGeom>
          <a:ln w="6350">
            <a:solidFill>
              <a:srgbClr val="F5E6E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9" name="object 1999"/>
          <p:cNvSpPr/>
          <p:nvPr/>
        </p:nvSpPr>
        <p:spPr>
          <a:xfrm>
            <a:off x="7156631" y="2913379"/>
            <a:ext cx="223520" cy="0"/>
          </a:xfrm>
          <a:custGeom>
            <a:avLst/>
            <a:gdLst/>
            <a:ahLst/>
            <a:cxnLst/>
            <a:rect l="l" t="t" r="r" b="b"/>
            <a:pathLst>
              <a:path w="223520">
                <a:moveTo>
                  <a:pt x="0" y="0"/>
                </a:moveTo>
                <a:lnTo>
                  <a:pt x="223157" y="0"/>
                </a:lnTo>
              </a:path>
            </a:pathLst>
          </a:custGeom>
          <a:ln w="7619">
            <a:solidFill>
              <a:srgbClr val="F4E4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0" name="object 2000"/>
          <p:cNvSpPr/>
          <p:nvPr/>
        </p:nvSpPr>
        <p:spPr>
          <a:xfrm>
            <a:off x="7153433" y="2921000"/>
            <a:ext cx="229870" cy="0"/>
          </a:xfrm>
          <a:custGeom>
            <a:avLst/>
            <a:gdLst/>
            <a:ahLst/>
            <a:cxnLst/>
            <a:rect l="l" t="t" r="r" b="b"/>
            <a:pathLst>
              <a:path w="229870">
                <a:moveTo>
                  <a:pt x="0" y="0"/>
                </a:moveTo>
                <a:lnTo>
                  <a:pt x="229393" y="0"/>
                </a:lnTo>
              </a:path>
            </a:pathLst>
          </a:custGeom>
          <a:ln w="7620">
            <a:solidFill>
              <a:srgbClr val="F3E2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1" name="object 2001"/>
          <p:cNvSpPr/>
          <p:nvPr/>
        </p:nvSpPr>
        <p:spPr>
          <a:xfrm>
            <a:off x="7151052" y="2927985"/>
            <a:ext cx="233679" cy="0"/>
          </a:xfrm>
          <a:custGeom>
            <a:avLst/>
            <a:gdLst/>
            <a:ahLst/>
            <a:cxnLst/>
            <a:rect l="l" t="t" r="r" b="b"/>
            <a:pathLst>
              <a:path w="233679">
                <a:moveTo>
                  <a:pt x="0" y="0"/>
                </a:moveTo>
                <a:lnTo>
                  <a:pt x="233362" y="0"/>
                </a:lnTo>
              </a:path>
            </a:pathLst>
          </a:custGeom>
          <a:ln w="6350">
            <a:solidFill>
              <a:srgbClr val="F3DFD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2" name="object 2002"/>
          <p:cNvSpPr/>
          <p:nvPr/>
        </p:nvSpPr>
        <p:spPr>
          <a:xfrm>
            <a:off x="7148406" y="2934970"/>
            <a:ext cx="238760" cy="0"/>
          </a:xfrm>
          <a:custGeom>
            <a:avLst/>
            <a:gdLst/>
            <a:ahLst/>
            <a:cxnLst/>
            <a:rect l="l" t="t" r="r" b="b"/>
            <a:pathLst>
              <a:path w="238759">
                <a:moveTo>
                  <a:pt x="0" y="0"/>
                </a:moveTo>
                <a:lnTo>
                  <a:pt x="238336" y="0"/>
                </a:lnTo>
              </a:path>
            </a:pathLst>
          </a:custGeom>
          <a:ln w="7619">
            <a:solidFill>
              <a:srgbClr val="F2DD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3" name="object 2003"/>
          <p:cNvSpPr/>
          <p:nvPr/>
        </p:nvSpPr>
        <p:spPr>
          <a:xfrm>
            <a:off x="7145813" y="294258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>
                <a:moveTo>
                  <a:pt x="0" y="0"/>
                </a:moveTo>
                <a:lnTo>
                  <a:pt x="243522" y="0"/>
                </a:lnTo>
              </a:path>
            </a:pathLst>
          </a:custGeom>
          <a:ln w="7620">
            <a:solidFill>
              <a:srgbClr val="F1DB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4" name="object 2004"/>
          <p:cNvSpPr/>
          <p:nvPr/>
        </p:nvSpPr>
        <p:spPr>
          <a:xfrm>
            <a:off x="7143432" y="2946400"/>
            <a:ext cx="248285" cy="6350"/>
          </a:xfrm>
          <a:custGeom>
            <a:avLst/>
            <a:gdLst/>
            <a:ahLst/>
            <a:cxnLst/>
            <a:rect l="l" t="t" r="r" b="b"/>
            <a:pathLst>
              <a:path w="248284" h="6350">
                <a:moveTo>
                  <a:pt x="112077" y="0"/>
                </a:moveTo>
                <a:lnTo>
                  <a:pt x="2381" y="0"/>
                </a:lnTo>
                <a:lnTo>
                  <a:pt x="0" y="6350"/>
                </a:lnTo>
                <a:lnTo>
                  <a:pt x="101917" y="6350"/>
                </a:lnTo>
                <a:lnTo>
                  <a:pt x="104457" y="5079"/>
                </a:lnTo>
                <a:lnTo>
                  <a:pt x="108267" y="3810"/>
                </a:lnTo>
                <a:lnTo>
                  <a:pt x="112077" y="0"/>
                </a:lnTo>
                <a:close/>
              </a:path>
              <a:path w="248284" h="6350">
                <a:moveTo>
                  <a:pt x="245903" y="0"/>
                </a:moveTo>
                <a:lnTo>
                  <a:pt x="133667" y="0"/>
                </a:lnTo>
                <a:lnTo>
                  <a:pt x="136207" y="2539"/>
                </a:lnTo>
                <a:lnTo>
                  <a:pt x="143827" y="6350"/>
                </a:lnTo>
                <a:lnTo>
                  <a:pt x="248284" y="6350"/>
                </a:lnTo>
                <a:lnTo>
                  <a:pt x="245903" y="0"/>
                </a:lnTo>
                <a:close/>
              </a:path>
            </a:pathLst>
          </a:custGeom>
          <a:solidFill>
            <a:srgbClr val="F0D8D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5" name="object 2005"/>
          <p:cNvSpPr/>
          <p:nvPr/>
        </p:nvSpPr>
        <p:spPr>
          <a:xfrm>
            <a:off x="7140956" y="2952750"/>
            <a:ext cx="253365" cy="7620"/>
          </a:xfrm>
          <a:custGeom>
            <a:avLst/>
            <a:gdLst/>
            <a:ahLst/>
            <a:cxnLst/>
            <a:rect l="l" t="t" r="r" b="b"/>
            <a:pathLst>
              <a:path w="253365" h="7619">
                <a:moveTo>
                  <a:pt x="104394" y="0"/>
                </a:moveTo>
                <a:lnTo>
                  <a:pt x="2476" y="0"/>
                </a:lnTo>
                <a:lnTo>
                  <a:pt x="1524" y="2539"/>
                </a:lnTo>
                <a:lnTo>
                  <a:pt x="0" y="7620"/>
                </a:lnTo>
                <a:lnTo>
                  <a:pt x="97197" y="7620"/>
                </a:lnTo>
                <a:lnTo>
                  <a:pt x="98044" y="6350"/>
                </a:lnTo>
                <a:lnTo>
                  <a:pt x="100584" y="3810"/>
                </a:lnTo>
                <a:lnTo>
                  <a:pt x="103124" y="2539"/>
                </a:lnTo>
                <a:lnTo>
                  <a:pt x="104394" y="0"/>
                </a:lnTo>
                <a:close/>
              </a:path>
              <a:path w="253365" h="7619">
                <a:moveTo>
                  <a:pt x="250761" y="0"/>
                </a:moveTo>
                <a:lnTo>
                  <a:pt x="146303" y="0"/>
                </a:lnTo>
                <a:lnTo>
                  <a:pt x="148844" y="1270"/>
                </a:lnTo>
                <a:lnTo>
                  <a:pt x="155194" y="7620"/>
                </a:lnTo>
                <a:lnTo>
                  <a:pt x="253238" y="7620"/>
                </a:lnTo>
                <a:lnTo>
                  <a:pt x="251714" y="2539"/>
                </a:lnTo>
                <a:lnTo>
                  <a:pt x="250761" y="0"/>
                </a:lnTo>
                <a:close/>
              </a:path>
            </a:pathLst>
          </a:custGeom>
          <a:solidFill>
            <a:srgbClr val="EFD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6" name="object 2006"/>
          <p:cNvSpPr/>
          <p:nvPr/>
        </p:nvSpPr>
        <p:spPr>
          <a:xfrm>
            <a:off x="7138669" y="2960370"/>
            <a:ext cx="257810" cy="7620"/>
          </a:xfrm>
          <a:custGeom>
            <a:avLst/>
            <a:gdLst/>
            <a:ahLst/>
            <a:cxnLst/>
            <a:rect l="l" t="t" r="r" b="b"/>
            <a:pathLst>
              <a:path w="257809" h="7619">
                <a:moveTo>
                  <a:pt x="99483" y="0"/>
                </a:moveTo>
                <a:lnTo>
                  <a:pt x="2285" y="0"/>
                </a:lnTo>
                <a:lnTo>
                  <a:pt x="0" y="7619"/>
                </a:lnTo>
                <a:lnTo>
                  <a:pt x="94614" y="7619"/>
                </a:lnTo>
                <a:lnTo>
                  <a:pt x="95250" y="5079"/>
                </a:lnTo>
                <a:lnTo>
                  <a:pt x="97789" y="2539"/>
                </a:lnTo>
                <a:lnTo>
                  <a:pt x="99483" y="0"/>
                </a:lnTo>
                <a:close/>
              </a:path>
              <a:path w="257809" h="7619">
                <a:moveTo>
                  <a:pt x="255524" y="0"/>
                </a:moveTo>
                <a:lnTo>
                  <a:pt x="157479" y="0"/>
                </a:lnTo>
                <a:lnTo>
                  <a:pt x="158750" y="1269"/>
                </a:lnTo>
                <a:lnTo>
                  <a:pt x="161289" y="5079"/>
                </a:lnTo>
                <a:lnTo>
                  <a:pt x="163829" y="7619"/>
                </a:lnTo>
                <a:lnTo>
                  <a:pt x="257809" y="7619"/>
                </a:lnTo>
                <a:lnTo>
                  <a:pt x="255524" y="0"/>
                </a:lnTo>
                <a:close/>
              </a:path>
            </a:pathLst>
          </a:custGeom>
          <a:solidFill>
            <a:srgbClr val="EED4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7" name="object 2007"/>
          <p:cNvSpPr/>
          <p:nvPr/>
        </p:nvSpPr>
        <p:spPr>
          <a:xfrm>
            <a:off x="7137823" y="296798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95461" y="0"/>
                </a:moveTo>
                <a:lnTo>
                  <a:pt x="846" y="0"/>
                </a:lnTo>
                <a:lnTo>
                  <a:pt x="0" y="7620"/>
                </a:lnTo>
                <a:lnTo>
                  <a:pt x="91440" y="7620"/>
                </a:lnTo>
                <a:lnTo>
                  <a:pt x="94826" y="2539"/>
                </a:lnTo>
                <a:lnTo>
                  <a:pt x="95461" y="0"/>
                </a:lnTo>
                <a:close/>
              </a:path>
              <a:path w="260350" h="7619">
                <a:moveTo>
                  <a:pt x="258656" y="0"/>
                </a:moveTo>
                <a:lnTo>
                  <a:pt x="164676" y="0"/>
                </a:lnTo>
                <a:lnTo>
                  <a:pt x="165946" y="3810"/>
                </a:lnTo>
                <a:lnTo>
                  <a:pt x="167851" y="7620"/>
                </a:lnTo>
                <a:lnTo>
                  <a:pt x="260350" y="7620"/>
                </a:lnTo>
                <a:lnTo>
                  <a:pt x="258656" y="0"/>
                </a:lnTo>
                <a:close/>
              </a:path>
            </a:pathLst>
          </a:custGeom>
          <a:solidFill>
            <a:srgbClr val="EED1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8" name="object 2008"/>
          <p:cNvSpPr/>
          <p:nvPr/>
        </p:nvSpPr>
        <p:spPr>
          <a:xfrm>
            <a:off x="7136638" y="2975610"/>
            <a:ext cx="262890" cy="6350"/>
          </a:xfrm>
          <a:custGeom>
            <a:avLst/>
            <a:gdLst/>
            <a:ahLst/>
            <a:cxnLst/>
            <a:rect l="l" t="t" r="r" b="b"/>
            <a:pathLst>
              <a:path w="262890" h="6350">
                <a:moveTo>
                  <a:pt x="92625" y="0"/>
                </a:moveTo>
                <a:lnTo>
                  <a:pt x="1185" y="0"/>
                </a:lnTo>
                <a:lnTo>
                  <a:pt x="761" y="3810"/>
                </a:lnTo>
                <a:lnTo>
                  <a:pt x="0" y="6350"/>
                </a:lnTo>
                <a:lnTo>
                  <a:pt x="89979" y="6350"/>
                </a:lnTo>
                <a:lnTo>
                  <a:pt x="90931" y="2539"/>
                </a:lnTo>
                <a:lnTo>
                  <a:pt x="92625" y="0"/>
                </a:lnTo>
                <a:close/>
              </a:path>
              <a:path w="262890" h="6350">
                <a:moveTo>
                  <a:pt x="261535" y="0"/>
                </a:moveTo>
                <a:lnTo>
                  <a:pt x="169036" y="0"/>
                </a:lnTo>
                <a:lnTo>
                  <a:pt x="169671" y="1269"/>
                </a:lnTo>
                <a:lnTo>
                  <a:pt x="170941" y="6350"/>
                </a:lnTo>
                <a:lnTo>
                  <a:pt x="262889" y="6350"/>
                </a:lnTo>
                <a:lnTo>
                  <a:pt x="262381" y="3810"/>
                </a:lnTo>
                <a:lnTo>
                  <a:pt x="261535" y="0"/>
                </a:lnTo>
                <a:close/>
              </a:path>
            </a:pathLst>
          </a:custGeom>
          <a:solidFill>
            <a:srgbClr val="EDCF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9" name="object 2009"/>
          <p:cNvSpPr/>
          <p:nvPr/>
        </p:nvSpPr>
        <p:spPr>
          <a:xfrm>
            <a:off x="7134352" y="2981960"/>
            <a:ext cx="266700" cy="7620"/>
          </a:xfrm>
          <a:custGeom>
            <a:avLst/>
            <a:gdLst/>
            <a:ahLst/>
            <a:cxnLst/>
            <a:rect l="l" t="t" r="r" b="b"/>
            <a:pathLst>
              <a:path w="266700" h="7619">
                <a:moveTo>
                  <a:pt x="92265" y="0"/>
                </a:moveTo>
                <a:lnTo>
                  <a:pt x="2285" y="0"/>
                </a:lnTo>
                <a:lnTo>
                  <a:pt x="0" y="7619"/>
                </a:lnTo>
                <a:lnTo>
                  <a:pt x="91947" y="7619"/>
                </a:lnTo>
                <a:lnTo>
                  <a:pt x="91947" y="1269"/>
                </a:lnTo>
                <a:lnTo>
                  <a:pt x="92265" y="0"/>
                </a:lnTo>
                <a:close/>
              </a:path>
              <a:path w="266700" h="7619">
                <a:moveTo>
                  <a:pt x="265175" y="0"/>
                </a:moveTo>
                <a:lnTo>
                  <a:pt x="173227" y="0"/>
                </a:lnTo>
                <a:lnTo>
                  <a:pt x="175767" y="2539"/>
                </a:lnTo>
                <a:lnTo>
                  <a:pt x="176614" y="7619"/>
                </a:lnTo>
                <a:lnTo>
                  <a:pt x="266699" y="7619"/>
                </a:lnTo>
                <a:lnTo>
                  <a:pt x="265175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0" name="object 2010"/>
          <p:cNvSpPr/>
          <p:nvPr/>
        </p:nvSpPr>
        <p:spPr>
          <a:xfrm>
            <a:off x="7133025" y="2989579"/>
            <a:ext cx="269875" cy="7620"/>
          </a:xfrm>
          <a:custGeom>
            <a:avLst/>
            <a:gdLst/>
            <a:ahLst/>
            <a:cxnLst/>
            <a:rect l="l" t="t" r="r" b="b"/>
            <a:pathLst>
              <a:path w="269875" h="7619">
                <a:moveTo>
                  <a:pt x="93274" y="0"/>
                </a:moveTo>
                <a:lnTo>
                  <a:pt x="1326" y="0"/>
                </a:lnTo>
                <a:lnTo>
                  <a:pt x="564" y="2540"/>
                </a:lnTo>
                <a:lnTo>
                  <a:pt x="0" y="7620"/>
                </a:lnTo>
                <a:lnTo>
                  <a:pt x="88956" y="7620"/>
                </a:lnTo>
                <a:lnTo>
                  <a:pt x="89464" y="5080"/>
                </a:lnTo>
                <a:lnTo>
                  <a:pt x="93274" y="0"/>
                </a:lnTo>
                <a:close/>
              </a:path>
              <a:path w="269875" h="7619">
                <a:moveTo>
                  <a:pt x="268026" y="0"/>
                </a:moveTo>
                <a:lnTo>
                  <a:pt x="177941" y="0"/>
                </a:lnTo>
                <a:lnTo>
                  <a:pt x="178364" y="2540"/>
                </a:lnTo>
                <a:lnTo>
                  <a:pt x="180057" y="7620"/>
                </a:lnTo>
                <a:lnTo>
                  <a:pt x="269296" y="7620"/>
                </a:lnTo>
                <a:lnTo>
                  <a:pt x="268534" y="2540"/>
                </a:lnTo>
                <a:lnTo>
                  <a:pt x="268026" y="0"/>
                </a:lnTo>
                <a:close/>
              </a:path>
            </a:pathLst>
          </a:custGeom>
          <a:solidFill>
            <a:srgbClr val="EBCA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1" name="object 2011"/>
          <p:cNvSpPr/>
          <p:nvPr/>
        </p:nvSpPr>
        <p:spPr>
          <a:xfrm>
            <a:off x="7132319" y="2997200"/>
            <a:ext cx="271145" cy="6350"/>
          </a:xfrm>
          <a:custGeom>
            <a:avLst/>
            <a:gdLst/>
            <a:ahLst/>
            <a:cxnLst/>
            <a:rect l="l" t="t" r="r" b="b"/>
            <a:pathLst>
              <a:path w="271145" h="6350">
                <a:moveTo>
                  <a:pt x="89662" y="0"/>
                </a:moveTo>
                <a:lnTo>
                  <a:pt x="705" y="0"/>
                </a:lnTo>
                <a:lnTo>
                  <a:pt x="0" y="6350"/>
                </a:lnTo>
                <a:lnTo>
                  <a:pt x="88264" y="6350"/>
                </a:lnTo>
                <a:lnTo>
                  <a:pt x="88900" y="3810"/>
                </a:lnTo>
                <a:lnTo>
                  <a:pt x="89662" y="0"/>
                </a:lnTo>
                <a:close/>
              </a:path>
              <a:path w="271145" h="6350">
                <a:moveTo>
                  <a:pt x="270001" y="0"/>
                </a:moveTo>
                <a:lnTo>
                  <a:pt x="180763" y="0"/>
                </a:lnTo>
                <a:lnTo>
                  <a:pt x="182879" y="6350"/>
                </a:lnTo>
                <a:lnTo>
                  <a:pt x="270954" y="6350"/>
                </a:lnTo>
                <a:lnTo>
                  <a:pt x="270001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2" name="object 2012"/>
          <p:cNvSpPr/>
          <p:nvPr/>
        </p:nvSpPr>
        <p:spPr>
          <a:xfrm>
            <a:off x="7130934" y="3003550"/>
            <a:ext cx="273685" cy="7620"/>
          </a:xfrm>
          <a:custGeom>
            <a:avLst/>
            <a:gdLst/>
            <a:ahLst/>
            <a:cxnLst/>
            <a:rect l="l" t="t" r="r" b="b"/>
            <a:pathLst>
              <a:path w="273684" h="7619">
                <a:moveTo>
                  <a:pt x="89650" y="0"/>
                </a:moveTo>
                <a:lnTo>
                  <a:pt x="1385" y="0"/>
                </a:lnTo>
                <a:lnTo>
                  <a:pt x="0" y="7620"/>
                </a:lnTo>
                <a:lnTo>
                  <a:pt x="88168" y="7620"/>
                </a:lnTo>
                <a:lnTo>
                  <a:pt x="89015" y="2539"/>
                </a:lnTo>
                <a:lnTo>
                  <a:pt x="89650" y="0"/>
                </a:lnTo>
                <a:close/>
              </a:path>
              <a:path w="273684" h="7619">
                <a:moveTo>
                  <a:pt x="272339" y="0"/>
                </a:moveTo>
                <a:lnTo>
                  <a:pt x="184265" y="0"/>
                </a:lnTo>
                <a:lnTo>
                  <a:pt x="185789" y="7620"/>
                </a:lnTo>
                <a:lnTo>
                  <a:pt x="273482" y="7620"/>
                </a:lnTo>
                <a:lnTo>
                  <a:pt x="272339" y="0"/>
                </a:lnTo>
                <a:close/>
              </a:path>
            </a:pathLst>
          </a:custGeom>
          <a:solidFill>
            <a:srgbClr val="E9C5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3" name="object 2013"/>
          <p:cNvSpPr/>
          <p:nvPr/>
        </p:nvSpPr>
        <p:spPr>
          <a:xfrm>
            <a:off x="7129664" y="3011170"/>
            <a:ext cx="276225" cy="7620"/>
          </a:xfrm>
          <a:custGeom>
            <a:avLst/>
            <a:gdLst/>
            <a:ahLst/>
            <a:cxnLst/>
            <a:rect l="l" t="t" r="r" b="b"/>
            <a:pathLst>
              <a:path w="276225" h="7619">
                <a:moveTo>
                  <a:pt x="89438" y="0"/>
                </a:moveTo>
                <a:lnTo>
                  <a:pt x="1270" y="0"/>
                </a:lnTo>
                <a:lnTo>
                  <a:pt x="115" y="6350"/>
                </a:lnTo>
                <a:lnTo>
                  <a:pt x="0" y="7619"/>
                </a:lnTo>
                <a:lnTo>
                  <a:pt x="87999" y="7619"/>
                </a:lnTo>
                <a:lnTo>
                  <a:pt x="89015" y="2539"/>
                </a:lnTo>
                <a:lnTo>
                  <a:pt x="89438" y="0"/>
                </a:lnTo>
                <a:close/>
              </a:path>
              <a:path w="276225" h="7619">
                <a:moveTo>
                  <a:pt x="274752" y="0"/>
                </a:moveTo>
                <a:lnTo>
                  <a:pt x="187059" y="0"/>
                </a:lnTo>
                <a:lnTo>
                  <a:pt x="188583" y="7619"/>
                </a:lnTo>
                <a:lnTo>
                  <a:pt x="275820" y="7619"/>
                </a:lnTo>
                <a:lnTo>
                  <a:pt x="275705" y="6350"/>
                </a:lnTo>
                <a:lnTo>
                  <a:pt x="274752" y="0"/>
                </a:lnTo>
                <a:close/>
              </a:path>
            </a:pathLst>
          </a:custGeom>
          <a:solidFill>
            <a:srgbClr val="E9C3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4" name="object 2014"/>
          <p:cNvSpPr/>
          <p:nvPr/>
        </p:nvSpPr>
        <p:spPr>
          <a:xfrm>
            <a:off x="7129087" y="3018789"/>
            <a:ext cx="277495" cy="6350"/>
          </a:xfrm>
          <a:custGeom>
            <a:avLst/>
            <a:gdLst/>
            <a:ahLst/>
            <a:cxnLst/>
            <a:rect l="l" t="t" r="r" b="b"/>
            <a:pathLst>
              <a:path w="277495" h="6350">
                <a:moveTo>
                  <a:pt x="88576" y="0"/>
                </a:moveTo>
                <a:lnTo>
                  <a:pt x="577" y="0"/>
                </a:lnTo>
                <a:lnTo>
                  <a:pt x="0" y="6350"/>
                </a:lnTo>
                <a:lnTo>
                  <a:pt x="87597" y="6350"/>
                </a:lnTo>
                <a:lnTo>
                  <a:pt x="88322" y="1270"/>
                </a:lnTo>
                <a:lnTo>
                  <a:pt x="88576" y="0"/>
                </a:lnTo>
                <a:close/>
              </a:path>
              <a:path w="277495" h="6350">
                <a:moveTo>
                  <a:pt x="276398" y="0"/>
                </a:moveTo>
                <a:lnTo>
                  <a:pt x="189160" y="0"/>
                </a:lnTo>
                <a:lnTo>
                  <a:pt x="189922" y="3810"/>
                </a:lnTo>
                <a:lnTo>
                  <a:pt x="189922" y="6350"/>
                </a:lnTo>
                <a:lnTo>
                  <a:pt x="276975" y="6350"/>
                </a:lnTo>
                <a:lnTo>
                  <a:pt x="276398" y="0"/>
                </a:lnTo>
                <a:close/>
              </a:path>
            </a:pathLst>
          </a:custGeom>
          <a:solidFill>
            <a:srgbClr val="E8C1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5" name="object 2015"/>
          <p:cNvSpPr/>
          <p:nvPr/>
        </p:nvSpPr>
        <p:spPr>
          <a:xfrm>
            <a:off x="7128394" y="3025139"/>
            <a:ext cx="278765" cy="7620"/>
          </a:xfrm>
          <a:custGeom>
            <a:avLst/>
            <a:gdLst/>
            <a:ahLst/>
            <a:cxnLst/>
            <a:rect l="l" t="t" r="r" b="b"/>
            <a:pathLst>
              <a:path w="278765" h="7619">
                <a:moveTo>
                  <a:pt x="88289" y="0"/>
                </a:moveTo>
                <a:lnTo>
                  <a:pt x="692" y="0"/>
                </a:lnTo>
                <a:lnTo>
                  <a:pt x="0" y="7620"/>
                </a:lnTo>
                <a:lnTo>
                  <a:pt x="86983" y="7620"/>
                </a:lnTo>
                <a:lnTo>
                  <a:pt x="87745" y="3810"/>
                </a:lnTo>
                <a:lnTo>
                  <a:pt x="88289" y="0"/>
                </a:lnTo>
                <a:close/>
              </a:path>
              <a:path w="278765" h="7619">
                <a:moveTo>
                  <a:pt x="277668" y="0"/>
                </a:moveTo>
                <a:lnTo>
                  <a:pt x="190615" y="0"/>
                </a:lnTo>
                <a:lnTo>
                  <a:pt x="190615" y="5080"/>
                </a:lnTo>
                <a:lnTo>
                  <a:pt x="191038" y="7620"/>
                </a:lnTo>
                <a:lnTo>
                  <a:pt x="278360" y="7620"/>
                </a:lnTo>
                <a:lnTo>
                  <a:pt x="277668" y="0"/>
                </a:lnTo>
                <a:close/>
              </a:path>
            </a:pathLst>
          </a:custGeom>
          <a:solidFill>
            <a:srgbClr val="E7BF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6" name="object 2016"/>
          <p:cNvSpPr/>
          <p:nvPr/>
        </p:nvSpPr>
        <p:spPr>
          <a:xfrm>
            <a:off x="7127702" y="3032760"/>
            <a:ext cx="280035" cy="7620"/>
          </a:xfrm>
          <a:custGeom>
            <a:avLst/>
            <a:gdLst/>
            <a:ahLst/>
            <a:cxnLst/>
            <a:rect l="l" t="t" r="r" b="b"/>
            <a:pathLst>
              <a:path w="280034" h="7619">
                <a:moveTo>
                  <a:pt x="87676" y="0"/>
                </a:moveTo>
                <a:lnTo>
                  <a:pt x="692" y="0"/>
                </a:lnTo>
                <a:lnTo>
                  <a:pt x="0" y="7619"/>
                </a:lnTo>
                <a:lnTo>
                  <a:pt x="86533" y="7619"/>
                </a:lnTo>
                <a:lnTo>
                  <a:pt x="87168" y="2539"/>
                </a:lnTo>
                <a:lnTo>
                  <a:pt x="87676" y="0"/>
                </a:lnTo>
                <a:close/>
              </a:path>
              <a:path w="280034" h="7619">
                <a:moveTo>
                  <a:pt x="279053" y="0"/>
                </a:moveTo>
                <a:lnTo>
                  <a:pt x="191731" y="0"/>
                </a:lnTo>
                <a:lnTo>
                  <a:pt x="192578" y="5079"/>
                </a:lnTo>
                <a:lnTo>
                  <a:pt x="192941" y="7619"/>
                </a:lnTo>
                <a:lnTo>
                  <a:pt x="279746" y="7619"/>
                </a:lnTo>
                <a:lnTo>
                  <a:pt x="279053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7" name="object 2017"/>
          <p:cNvSpPr/>
          <p:nvPr/>
        </p:nvSpPr>
        <p:spPr>
          <a:xfrm>
            <a:off x="7127009" y="3040379"/>
            <a:ext cx="281305" cy="7620"/>
          </a:xfrm>
          <a:custGeom>
            <a:avLst/>
            <a:gdLst/>
            <a:ahLst/>
            <a:cxnLst/>
            <a:rect l="l" t="t" r="r" b="b"/>
            <a:pathLst>
              <a:path w="281304" h="7619">
                <a:moveTo>
                  <a:pt x="87225" y="0"/>
                </a:moveTo>
                <a:lnTo>
                  <a:pt x="692" y="0"/>
                </a:lnTo>
                <a:lnTo>
                  <a:pt x="0" y="7620"/>
                </a:lnTo>
                <a:lnTo>
                  <a:pt x="86590" y="7620"/>
                </a:lnTo>
                <a:lnTo>
                  <a:pt x="86590" y="5080"/>
                </a:lnTo>
                <a:lnTo>
                  <a:pt x="87225" y="0"/>
                </a:lnTo>
                <a:close/>
              </a:path>
              <a:path w="281304" h="7619">
                <a:moveTo>
                  <a:pt x="280439" y="0"/>
                </a:moveTo>
                <a:lnTo>
                  <a:pt x="193633" y="0"/>
                </a:lnTo>
                <a:lnTo>
                  <a:pt x="194540" y="6350"/>
                </a:lnTo>
                <a:lnTo>
                  <a:pt x="194540" y="7620"/>
                </a:lnTo>
                <a:lnTo>
                  <a:pt x="281016" y="7620"/>
                </a:lnTo>
                <a:lnTo>
                  <a:pt x="280900" y="5080"/>
                </a:lnTo>
                <a:lnTo>
                  <a:pt x="280439" y="0"/>
                </a:lnTo>
                <a:close/>
              </a:path>
            </a:pathLst>
          </a:custGeom>
          <a:solidFill>
            <a:srgbClr val="E5BA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8" name="object 2018"/>
          <p:cNvSpPr/>
          <p:nvPr/>
        </p:nvSpPr>
        <p:spPr>
          <a:xfrm>
            <a:off x="7126431" y="3051175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168" y="0"/>
                </a:lnTo>
              </a:path>
            </a:pathLst>
          </a:custGeom>
          <a:ln w="6350">
            <a:solidFill>
              <a:srgbClr val="E4B8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9" name="object 2019"/>
          <p:cNvSpPr/>
          <p:nvPr/>
        </p:nvSpPr>
        <p:spPr>
          <a:xfrm>
            <a:off x="7321550" y="3051175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>
                <a:moveTo>
                  <a:pt x="0" y="0"/>
                </a:moveTo>
                <a:lnTo>
                  <a:pt x="86764" y="0"/>
                </a:lnTo>
              </a:path>
            </a:pathLst>
          </a:custGeom>
          <a:ln w="6350">
            <a:solidFill>
              <a:srgbClr val="E4B8B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0" name="object 2020"/>
          <p:cNvSpPr/>
          <p:nvPr/>
        </p:nvSpPr>
        <p:spPr>
          <a:xfrm>
            <a:off x="7125739" y="3054350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09" h="7619">
                <a:moveTo>
                  <a:pt x="87860" y="0"/>
                </a:moveTo>
                <a:lnTo>
                  <a:pt x="692" y="0"/>
                </a:lnTo>
                <a:lnTo>
                  <a:pt x="0" y="7620"/>
                </a:lnTo>
                <a:lnTo>
                  <a:pt x="87860" y="7620"/>
                </a:lnTo>
                <a:lnTo>
                  <a:pt x="87860" y="0"/>
                </a:lnTo>
                <a:close/>
              </a:path>
              <a:path w="283209" h="7619">
                <a:moveTo>
                  <a:pt x="282574" y="0"/>
                </a:moveTo>
                <a:lnTo>
                  <a:pt x="195810" y="0"/>
                </a:lnTo>
                <a:lnTo>
                  <a:pt x="195810" y="1270"/>
                </a:lnTo>
                <a:lnTo>
                  <a:pt x="196718" y="7620"/>
                </a:lnTo>
                <a:lnTo>
                  <a:pt x="282921" y="7620"/>
                </a:lnTo>
                <a:lnTo>
                  <a:pt x="282574" y="0"/>
                </a:lnTo>
                <a:close/>
              </a:path>
            </a:pathLst>
          </a:custGeom>
          <a:solidFill>
            <a:srgbClr val="E3B5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1" name="object 2021"/>
          <p:cNvSpPr/>
          <p:nvPr/>
        </p:nvSpPr>
        <p:spPr>
          <a:xfrm>
            <a:off x="7125046" y="3061970"/>
            <a:ext cx="284480" cy="7620"/>
          </a:xfrm>
          <a:custGeom>
            <a:avLst/>
            <a:gdLst/>
            <a:ahLst/>
            <a:cxnLst/>
            <a:rect l="l" t="t" r="r" b="b"/>
            <a:pathLst>
              <a:path w="284479" h="7619">
                <a:moveTo>
                  <a:pt x="88553" y="0"/>
                </a:moveTo>
                <a:lnTo>
                  <a:pt x="692" y="0"/>
                </a:lnTo>
                <a:lnTo>
                  <a:pt x="0" y="7619"/>
                </a:lnTo>
                <a:lnTo>
                  <a:pt x="87759" y="7619"/>
                </a:lnTo>
                <a:lnTo>
                  <a:pt x="88553" y="1269"/>
                </a:lnTo>
                <a:lnTo>
                  <a:pt x="88553" y="0"/>
                </a:lnTo>
                <a:close/>
              </a:path>
              <a:path w="284479" h="7619">
                <a:moveTo>
                  <a:pt x="283614" y="0"/>
                </a:moveTo>
                <a:lnTo>
                  <a:pt x="197410" y="0"/>
                </a:lnTo>
                <a:lnTo>
                  <a:pt x="197773" y="2539"/>
                </a:lnTo>
                <a:lnTo>
                  <a:pt x="198072" y="7619"/>
                </a:lnTo>
                <a:lnTo>
                  <a:pt x="283960" y="7619"/>
                </a:lnTo>
                <a:lnTo>
                  <a:pt x="283614" y="0"/>
                </a:lnTo>
                <a:close/>
              </a:path>
            </a:pathLst>
          </a:custGeom>
          <a:solidFill>
            <a:srgbClr val="E3B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2" name="object 2022"/>
          <p:cNvSpPr/>
          <p:nvPr/>
        </p:nvSpPr>
        <p:spPr>
          <a:xfrm>
            <a:off x="7124700" y="3069589"/>
            <a:ext cx="285115" cy="6350"/>
          </a:xfrm>
          <a:custGeom>
            <a:avLst/>
            <a:gdLst/>
            <a:ahLst/>
            <a:cxnLst/>
            <a:rect l="l" t="t" r="r" b="b"/>
            <a:pathLst>
              <a:path w="285115" h="6350">
                <a:moveTo>
                  <a:pt x="88106" y="0"/>
                </a:moveTo>
                <a:lnTo>
                  <a:pt x="346" y="0"/>
                </a:lnTo>
                <a:lnTo>
                  <a:pt x="0" y="3810"/>
                </a:lnTo>
                <a:lnTo>
                  <a:pt x="0" y="6350"/>
                </a:lnTo>
                <a:lnTo>
                  <a:pt x="87312" y="6350"/>
                </a:lnTo>
                <a:lnTo>
                  <a:pt x="88106" y="0"/>
                </a:lnTo>
                <a:close/>
              </a:path>
              <a:path w="285115" h="6350">
                <a:moveTo>
                  <a:pt x="284306" y="0"/>
                </a:moveTo>
                <a:lnTo>
                  <a:pt x="198418" y="0"/>
                </a:lnTo>
                <a:lnTo>
                  <a:pt x="198792" y="6350"/>
                </a:lnTo>
                <a:lnTo>
                  <a:pt x="284581" y="6350"/>
                </a:lnTo>
                <a:lnTo>
                  <a:pt x="284306" y="0"/>
                </a:lnTo>
                <a:close/>
              </a:path>
            </a:pathLst>
          </a:custGeom>
          <a:solidFill>
            <a:srgbClr val="E2B1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3" name="object 2023"/>
          <p:cNvSpPr/>
          <p:nvPr/>
        </p:nvSpPr>
        <p:spPr>
          <a:xfrm>
            <a:off x="7124700" y="3079750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312" y="0"/>
                </a:lnTo>
              </a:path>
            </a:pathLst>
          </a:custGeom>
          <a:ln w="7620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4" name="object 2024"/>
          <p:cNvSpPr/>
          <p:nvPr/>
        </p:nvSpPr>
        <p:spPr>
          <a:xfrm>
            <a:off x="7323492" y="3079750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094" y="0"/>
                </a:lnTo>
              </a:path>
            </a:pathLst>
          </a:custGeom>
          <a:ln w="7620">
            <a:solidFill>
              <a:srgbClr val="E1AEA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5" name="object 2025"/>
          <p:cNvSpPr/>
          <p:nvPr/>
        </p:nvSpPr>
        <p:spPr>
          <a:xfrm>
            <a:off x="7124700" y="3083560"/>
            <a:ext cx="285750" cy="7620"/>
          </a:xfrm>
          <a:custGeom>
            <a:avLst/>
            <a:gdLst/>
            <a:ahLst/>
            <a:cxnLst/>
            <a:rect l="l" t="t" r="r" b="b"/>
            <a:pathLst>
              <a:path w="285750" h="7619">
                <a:moveTo>
                  <a:pt x="86359" y="0"/>
                </a:moveTo>
                <a:lnTo>
                  <a:pt x="0" y="0"/>
                </a:lnTo>
                <a:lnTo>
                  <a:pt x="0" y="7619"/>
                </a:lnTo>
                <a:lnTo>
                  <a:pt x="86359" y="7619"/>
                </a:lnTo>
                <a:lnTo>
                  <a:pt x="86359" y="0"/>
                </a:lnTo>
                <a:close/>
              </a:path>
              <a:path w="285750" h="7619">
                <a:moveTo>
                  <a:pt x="284886" y="0"/>
                </a:moveTo>
                <a:lnTo>
                  <a:pt x="199240" y="0"/>
                </a:lnTo>
                <a:lnTo>
                  <a:pt x="199390" y="2539"/>
                </a:lnTo>
                <a:lnTo>
                  <a:pt x="199390" y="7619"/>
                </a:lnTo>
                <a:lnTo>
                  <a:pt x="285191" y="7619"/>
                </a:lnTo>
                <a:lnTo>
                  <a:pt x="284886" y="0"/>
                </a:lnTo>
                <a:close/>
              </a:path>
            </a:pathLst>
          </a:custGeom>
          <a:solidFill>
            <a:srgbClr val="E0AC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6" name="object 2026"/>
          <p:cNvSpPr/>
          <p:nvPr/>
        </p:nvSpPr>
        <p:spPr>
          <a:xfrm>
            <a:off x="7124700" y="3094354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7" name="object 2027"/>
          <p:cNvSpPr/>
          <p:nvPr/>
        </p:nvSpPr>
        <p:spPr>
          <a:xfrm>
            <a:off x="7324090" y="3094354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055" y="0"/>
                </a:lnTo>
              </a:path>
            </a:pathLst>
          </a:custGeom>
          <a:ln w="6350">
            <a:solidFill>
              <a:srgbClr val="DFAAA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8" name="object 2028"/>
          <p:cNvSpPr/>
          <p:nvPr/>
        </p:nvSpPr>
        <p:spPr>
          <a:xfrm>
            <a:off x="7124700" y="3101339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7620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9" name="object 2029"/>
          <p:cNvSpPr/>
          <p:nvPr/>
        </p:nvSpPr>
        <p:spPr>
          <a:xfrm>
            <a:off x="7324090" y="3101339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7620">
            <a:solidFill>
              <a:srgbClr val="DEA7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0" name="object 2030"/>
          <p:cNvSpPr/>
          <p:nvPr/>
        </p:nvSpPr>
        <p:spPr>
          <a:xfrm>
            <a:off x="7124700" y="3108960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7620">
            <a:solidFill>
              <a:srgbClr val="DEA5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1" name="object 2031"/>
          <p:cNvSpPr/>
          <p:nvPr/>
        </p:nvSpPr>
        <p:spPr>
          <a:xfrm>
            <a:off x="7324090" y="3108960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7620">
            <a:solidFill>
              <a:srgbClr val="DEA5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2" name="object 2032"/>
          <p:cNvSpPr/>
          <p:nvPr/>
        </p:nvSpPr>
        <p:spPr>
          <a:xfrm>
            <a:off x="7124700" y="3116579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7619">
            <a:solidFill>
              <a:srgbClr val="DDA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3" name="object 2033"/>
          <p:cNvSpPr/>
          <p:nvPr/>
        </p:nvSpPr>
        <p:spPr>
          <a:xfrm>
            <a:off x="7324090" y="3116579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055" y="0"/>
                </a:lnTo>
              </a:path>
            </a:pathLst>
          </a:custGeom>
          <a:ln w="7619">
            <a:solidFill>
              <a:srgbClr val="DDA3A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4" name="object 2034"/>
          <p:cNvSpPr/>
          <p:nvPr/>
        </p:nvSpPr>
        <p:spPr>
          <a:xfrm>
            <a:off x="7124700" y="3123564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5" name="object 2035"/>
          <p:cNvSpPr/>
          <p:nvPr/>
        </p:nvSpPr>
        <p:spPr>
          <a:xfrm>
            <a:off x="7324090" y="3123564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5750" y="0"/>
                </a:lnTo>
              </a:path>
            </a:pathLst>
          </a:custGeom>
          <a:ln w="6350">
            <a:solidFill>
              <a:srgbClr val="DCA09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6" name="object 2036"/>
          <p:cNvSpPr/>
          <p:nvPr/>
        </p:nvSpPr>
        <p:spPr>
          <a:xfrm>
            <a:off x="7124700" y="3126739"/>
            <a:ext cx="285115" cy="7620"/>
          </a:xfrm>
          <a:custGeom>
            <a:avLst/>
            <a:gdLst/>
            <a:ahLst/>
            <a:cxnLst/>
            <a:rect l="l" t="t" r="r" b="b"/>
            <a:pathLst>
              <a:path w="285115" h="7619">
                <a:moveTo>
                  <a:pt x="86359" y="0"/>
                </a:moveTo>
                <a:lnTo>
                  <a:pt x="0" y="0"/>
                </a:lnTo>
                <a:lnTo>
                  <a:pt x="0" y="7620"/>
                </a:lnTo>
                <a:lnTo>
                  <a:pt x="87206" y="7620"/>
                </a:lnTo>
                <a:lnTo>
                  <a:pt x="86359" y="1270"/>
                </a:lnTo>
                <a:lnTo>
                  <a:pt x="86359" y="0"/>
                </a:lnTo>
                <a:close/>
              </a:path>
              <a:path w="285115" h="7619">
                <a:moveTo>
                  <a:pt x="284886" y="0"/>
                </a:moveTo>
                <a:lnTo>
                  <a:pt x="199390" y="0"/>
                </a:lnTo>
                <a:lnTo>
                  <a:pt x="199390" y="3810"/>
                </a:lnTo>
                <a:lnTo>
                  <a:pt x="199136" y="7620"/>
                </a:lnTo>
                <a:lnTo>
                  <a:pt x="284581" y="7620"/>
                </a:lnTo>
                <a:lnTo>
                  <a:pt x="284886" y="0"/>
                </a:lnTo>
                <a:close/>
              </a:path>
            </a:pathLst>
          </a:custGeom>
          <a:solidFill>
            <a:srgbClr val="DB9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7" name="object 2037"/>
          <p:cNvSpPr/>
          <p:nvPr/>
        </p:nvSpPr>
        <p:spPr>
          <a:xfrm>
            <a:off x="7124700" y="3134360"/>
            <a:ext cx="285115" cy="7620"/>
          </a:xfrm>
          <a:custGeom>
            <a:avLst/>
            <a:gdLst/>
            <a:ahLst/>
            <a:cxnLst/>
            <a:rect l="l" t="t" r="r" b="b"/>
            <a:pathLst>
              <a:path w="285115" h="7619">
                <a:moveTo>
                  <a:pt x="87206" y="0"/>
                </a:moveTo>
                <a:lnTo>
                  <a:pt x="0" y="0"/>
                </a:lnTo>
                <a:lnTo>
                  <a:pt x="0" y="2539"/>
                </a:lnTo>
                <a:lnTo>
                  <a:pt x="441" y="7619"/>
                </a:lnTo>
                <a:lnTo>
                  <a:pt x="88222" y="7619"/>
                </a:lnTo>
                <a:lnTo>
                  <a:pt x="87206" y="0"/>
                </a:lnTo>
                <a:close/>
              </a:path>
              <a:path w="285115" h="7619">
                <a:moveTo>
                  <a:pt x="284581" y="0"/>
                </a:moveTo>
                <a:lnTo>
                  <a:pt x="199136" y="0"/>
                </a:lnTo>
                <a:lnTo>
                  <a:pt x="198627" y="7619"/>
                </a:lnTo>
                <a:lnTo>
                  <a:pt x="284259" y="7619"/>
                </a:lnTo>
                <a:lnTo>
                  <a:pt x="284581" y="0"/>
                </a:lnTo>
                <a:close/>
              </a:path>
            </a:pathLst>
          </a:custGeom>
          <a:solidFill>
            <a:srgbClr val="DA9C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8" name="object 2038"/>
          <p:cNvSpPr/>
          <p:nvPr/>
        </p:nvSpPr>
        <p:spPr>
          <a:xfrm>
            <a:off x="7125141" y="3141979"/>
            <a:ext cx="283845" cy="6350"/>
          </a:xfrm>
          <a:custGeom>
            <a:avLst/>
            <a:gdLst/>
            <a:ahLst/>
            <a:cxnLst/>
            <a:rect l="l" t="t" r="r" b="b"/>
            <a:pathLst>
              <a:path w="283845" h="6350">
                <a:moveTo>
                  <a:pt x="87780" y="0"/>
                </a:moveTo>
                <a:lnTo>
                  <a:pt x="0" y="0"/>
                </a:lnTo>
                <a:lnTo>
                  <a:pt x="552" y="6350"/>
                </a:lnTo>
                <a:lnTo>
                  <a:pt x="88458" y="6350"/>
                </a:lnTo>
                <a:lnTo>
                  <a:pt x="88458" y="5080"/>
                </a:lnTo>
                <a:lnTo>
                  <a:pt x="87780" y="0"/>
                </a:lnTo>
                <a:close/>
              </a:path>
              <a:path w="283845" h="6350">
                <a:moveTo>
                  <a:pt x="283817" y="0"/>
                </a:moveTo>
                <a:lnTo>
                  <a:pt x="198186" y="0"/>
                </a:lnTo>
                <a:lnTo>
                  <a:pt x="197762" y="6350"/>
                </a:lnTo>
                <a:lnTo>
                  <a:pt x="283541" y="6350"/>
                </a:lnTo>
                <a:lnTo>
                  <a:pt x="283817" y="0"/>
                </a:lnTo>
                <a:close/>
              </a:path>
            </a:pathLst>
          </a:custGeom>
          <a:solidFill>
            <a:srgbClr val="D999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9" name="object 2039"/>
          <p:cNvSpPr/>
          <p:nvPr/>
        </p:nvSpPr>
        <p:spPr>
          <a:xfrm>
            <a:off x="7125693" y="3148329"/>
            <a:ext cx="283210" cy="7620"/>
          </a:xfrm>
          <a:custGeom>
            <a:avLst/>
            <a:gdLst/>
            <a:ahLst/>
            <a:cxnLst/>
            <a:rect l="l" t="t" r="r" b="b"/>
            <a:pathLst>
              <a:path w="283209" h="7619">
                <a:moveTo>
                  <a:pt x="87906" y="0"/>
                </a:moveTo>
                <a:lnTo>
                  <a:pt x="0" y="0"/>
                </a:lnTo>
                <a:lnTo>
                  <a:pt x="662" y="7620"/>
                </a:lnTo>
                <a:lnTo>
                  <a:pt x="87906" y="7620"/>
                </a:lnTo>
                <a:lnTo>
                  <a:pt x="87906" y="0"/>
                </a:lnTo>
                <a:close/>
              </a:path>
              <a:path w="283209" h="7619">
                <a:moveTo>
                  <a:pt x="282989" y="0"/>
                </a:moveTo>
                <a:lnTo>
                  <a:pt x="197210" y="0"/>
                </a:lnTo>
                <a:lnTo>
                  <a:pt x="197126" y="1270"/>
                </a:lnTo>
                <a:lnTo>
                  <a:pt x="196332" y="7620"/>
                </a:lnTo>
                <a:lnTo>
                  <a:pt x="282657" y="7620"/>
                </a:lnTo>
                <a:lnTo>
                  <a:pt x="282989" y="0"/>
                </a:lnTo>
                <a:close/>
              </a:path>
            </a:pathLst>
          </a:custGeom>
          <a:solidFill>
            <a:srgbClr val="D997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0" name="object 2040"/>
          <p:cNvSpPr/>
          <p:nvPr/>
        </p:nvSpPr>
        <p:spPr>
          <a:xfrm>
            <a:off x="7126356" y="3155950"/>
            <a:ext cx="282575" cy="7620"/>
          </a:xfrm>
          <a:custGeom>
            <a:avLst/>
            <a:gdLst/>
            <a:ahLst/>
            <a:cxnLst/>
            <a:rect l="l" t="t" r="r" b="b"/>
            <a:pathLst>
              <a:path w="282575" h="7619">
                <a:moveTo>
                  <a:pt x="87243" y="0"/>
                </a:moveTo>
                <a:lnTo>
                  <a:pt x="0" y="0"/>
                </a:lnTo>
                <a:lnTo>
                  <a:pt x="662" y="7620"/>
                </a:lnTo>
                <a:lnTo>
                  <a:pt x="87243" y="7620"/>
                </a:lnTo>
                <a:lnTo>
                  <a:pt x="87243" y="0"/>
                </a:lnTo>
                <a:close/>
              </a:path>
              <a:path w="282575" h="7619">
                <a:moveTo>
                  <a:pt x="281995" y="0"/>
                </a:moveTo>
                <a:lnTo>
                  <a:pt x="195669" y="0"/>
                </a:lnTo>
                <a:lnTo>
                  <a:pt x="195193" y="3810"/>
                </a:lnTo>
                <a:lnTo>
                  <a:pt x="195193" y="7620"/>
                </a:lnTo>
                <a:lnTo>
                  <a:pt x="281663" y="7620"/>
                </a:lnTo>
                <a:lnTo>
                  <a:pt x="281995" y="0"/>
                </a:lnTo>
                <a:close/>
              </a:path>
            </a:pathLst>
          </a:custGeom>
          <a:solidFill>
            <a:srgbClr val="D895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1" name="object 2041"/>
          <p:cNvSpPr/>
          <p:nvPr/>
        </p:nvSpPr>
        <p:spPr>
          <a:xfrm>
            <a:off x="7127019" y="3163570"/>
            <a:ext cx="281305" cy="6350"/>
          </a:xfrm>
          <a:custGeom>
            <a:avLst/>
            <a:gdLst/>
            <a:ahLst/>
            <a:cxnLst/>
            <a:rect l="l" t="t" r="r" b="b"/>
            <a:pathLst>
              <a:path w="281304" h="6350">
                <a:moveTo>
                  <a:pt x="86580" y="0"/>
                </a:moveTo>
                <a:lnTo>
                  <a:pt x="0" y="0"/>
                </a:lnTo>
                <a:lnTo>
                  <a:pt x="567" y="6350"/>
                </a:lnTo>
                <a:lnTo>
                  <a:pt x="86580" y="6350"/>
                </a:lnTo>
                <a:lnTo>
                  <a:pt x="86580" y="0"/>
                </a:lnTo>
                <a:close/>
              </a:path>
              <a:path w="281304" h="6350">
                <a:moveTo>
                  <a:pt x="281001" y="0"/>
                </a:moveTo>
                <a:lnTo>
                  <a:pt x="194530" y="0"/>
                </a:lnTo>
                <a:lnTo>
                  <a:pt x="194530" y="5079"/>
                </a:lnTo>
                <a:lnTo>
                  <a:pt x="194276" y="6350"/>
                </a:lnTo>
                <a:lnTo>
                  <a:pt x="280544" y="6350"/>
                </a:lnTo>
                <a:lnTo>
                  <a:pt x="280890" y="2539"/>
                </a:lnTo>
                <a:lnTo>
                  <a:pt x="281001" y="0"/>
                </a:lnTo>
                <a:close/>
              </a:path>
            </a:pathLst>
          </a:custGeom>
          <a:solidFill>
            <a:srgbClr val="D792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2" name="object 2042"/>
          <p:cNvSpPr/>
          <p:nvPr/>
        </p:nvSpPr>
        <p:spPr>
          <a:xfrm>
            <a:off x="7127586" y="3169920"/>
            <a:ext cx="280035" cy="7620"/>
          </a:xfrm>
          <a:custGeom>
            <a:avLst/>
            <a:gdLst/>
            <a:ahLst/>
            <a:cxnLst/>
            <a:rect l="l" t="t" r="r" b="b"/>
            <a:pathLst>
              <a:path w="280034" h="7619">
                <a:moveTo>
                  <a:pt x="86013" y="0"/>
                </a:moveTo>
                <a:lnTo>
                  <a:pt x="0" y="0"/>
                </a:lnTo>
                <a:lnTo>
                  <a:pt x="692" y="7619"/>
                </a:lnTo>
                <a:lnTo>
                  <a:pt x="86860" y="7619"/>
                </a:lnTo>
                <a:lnTo>
                  <a:pt x="86013" y="2539"/>
                </a:lnTo>
                <a:lnTo>
                  <a:pt x="86013" y="0"/>
                </a:lnTo>
                <a:close/>
              </a:path>
              <a:path w="280034" h="7619">
                <a:moveTo>
                  <a:pt x="279977" y="0"/>
                </a:moveTo>
                <a:lnTo>
                  <a:pt x="193709" y="0"/>
                </a:lnTo>
                <a:lnTo>
                  <a:pt x="192693" y="5079"/>
                </a:lnTo>
                <a:lnTo>
                  <a:pt x="192330" y="7619"/>
                </a:lnTo>
                <a:lnTo>
                  <a:pt x="279284" y="7619"/>
                </a:lnTo>
                <a:lnTo>
                  <a:pt x="279977" y="0"/>
                </a:lnTo>
                <a:close/>
              </a:path>
            </a:pathLst>
          </a:custGeom>
          <a:solidFill>
            <a:srgbClr val="D690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3" name="object 2043"/>
          <p:cNvSpPr/>
          <p:nvPr/>
        </p:nvSpPr>
        <p:spPr>
          <a:xfrm>
            <a:off x="7128278" y="3177539"/>
            <a:ext cx="278765" cy="7620"/>
          </a:xfrm>
          <a:custGeom>
            <a:avLst/>
            <a:gdLst/>
            <a:ahLst/>
            <a:cxnLst/>
            <a:rect l="l" t="t" r="r" b="b"/>
            <a:pathLst>
              <a:path w="278765" h="7619">
                <a:moveTo>
                  <a:pt x="86167" y="0"/>
                </a:moveTo>
                <a:lnTo>
                  <a:pt x="0" y="0"/>
                </a:lnTo>
                <a:lnTo>
                  <a:pt x="692" y="7620"/>
                </a:lnTo>
                <a:lnTo>
                  <a:pt x="87437" y="7620"/>
                </a:lnTo>
                <a:lnTo>
                  <a:pt x="86167" y="0"/>
                </a:lnTo>
                <a:close/>
              </a:path>
              <a:path w="278765" h="7619">
                <a:moveTo>
                  <a:pt x="278591" y="0"/>
                </a:moveTo>
                <a:lnTo>
                  <a:pt x="191638" y="0"/>
                </a:lnTo>
                <a:lnTo>
                  <a:pt x="190730" y="6350"/>
                </a:lnTo>
                <a:lnTo>
                  <a:pt x="190730" y="7620"/>
                </a:lnTo>
                <a:lnTo>
                  <a:pt x="277899" y="7620"/>
                </a:lnTo>
                <a:lnTo>
                  <a:pt x="278591" y="0"/>
                </a:lnTo>
                <a:close/>
              </a:path>
            </a:pathLst>
          </a:custGeom>
          <a:solidFill>
            <a:srgbClr val="D58E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4" name="object 2044"/>
          <p:cNvSpPr/>
          <p:nvPr/>
        </p:nvSpPr>
        <p:spPr>
          <a:xfrm>
            <a:off x="7128971" y="3188335"/>
            <a:ext cx="88265" cy="0"/>
          </a:xfrm>
          <a:custGeom>
            <a:avLst/>
            <a:gdLst/>
            <a:ahLst/>
            <a:cxnLst/>
            <a:rect l="l" t="t" r="r" b="b"/>
            <a:pathLst>
              <a:path w="88265">
                <a:moveTo>
                  <a:pt x="0" y="0"/>
                </a:moveTo>
                <a:lnTo>
                  <a:pt x="87803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5" name="object 2045"/>
          <p:cNvSpPr/>
          <p:nvPr/>
        </p:nvSpPr>
        <p:spPr>
          <a:xfrm>
            <a:off x="7319009" y="3188335"/>
            <a:ext cx="87630" cy="0"/>
          </a:xfrm>
          <a:custGeom>
            <a:avLst/>
            <a:gdLst/>
            <a:ahLst/>
            <a:cxnLst/>
            <a:rect l="l" t="t" r="r" b="b"/>
            <a:pathLst>
              <a:path w="87629">
                <a:moveTo>
                  <a:pt x="0" y="0"/>
                </a:moveTo>
                <a:lnTo>
                  <a:pt x="87168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6" name="object 2046"/>
          <p:cNvSpPr/>
          <p:nvPr/>
        </p:nvSpPr>
        <p:spPr>
          <a:xfrm>
            <a:off x="7129549" y="3191510"/>
            <a:ext cx="276225" cy="7620"/>
          </a:xfrm>
          <a:custGeom>
            <a:avLst/>
            <a:gdLst/>
            <a:ahLst/>
            <a:cxnLst/>
            <a:rect l="l" t="t" r="r" b="b"/>
            <a:pathLst>
              <a:path w="276225" h="7619">
                <a:moveTo>
                  <a:pt x="87225" y="0"/>
                </a:moveTo>
                <a:lnTo>
                  <a:pt x="0" y="0"/>
                </a:lnTo>
                <a:lnTo>
                  <a:pt x="230" y="2539"/>
                </a:lnTo>
                <a:lnTo>
                  <a:pt x="992" y="7619"/>
                </a:lnTo>
                <a:lnTo>
                  <a:pt x="88813" y="7619"/>
                </a:lnTo>
                <a:lnTo>
                  <a:pt x="87860" y="3810"/>
                </a:lnTo>
                <a:lnTo>
                  <a:pt x="87225" y="0"/>
                </a:lnTo>
                <a:close/>
              </a:path>
              <a:path w="276225" h="7619">
                <a:moveTo>
                  <a:pt x="276051" y="0"/>
                </a:moveTo>
                <a:lnTo>
                  <a:pt x="189460" y="0"/>
                </a:lnTo>
                <a:lnTo>
                  <a:pt x="187936" y="7619"/>
                </a:lnTo>
                <a:lnTo>
                  <a:pt x="275058" y="7619"/>
                </a:lnTo>
                <a:lnTo>
                  <a:pt x="275820" y="2539"/>
                </a:lnTo>
                <a:lnTo>
                  <a:pt x="276051" y="0"/>
                </a:lnTo>
                <a:close/>
              </a:path>
            </a:pathLst>
          </a:custGeom>
          <a:solidFill>
            <a:srgbClr val="D489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7" name="object 2047"/>
          <p:cNvSpPr/>
          <p:nvPr/>
        </p:nvSpPr>
        <p:spPr>
          <a:xfrm>
            <a:off x="7130542" y="3199129"/>
            <a:ext cx="274320" cy="7620"/>
          </a:xfrm>
          <a:custGeom>
            <a:avLst/>
            <a:gdLst/>
            <a:ahLst/>
            <a:cxnLst/>
            <a:rect l="l" t="t" r="r" b="b"/>
            <a:pathLst>
              <a:path w="274320" h="7619">
                <a:moveTo>
                  <a:pt x="87820" y="0"/>
                </a:moveTo>
                <a:lnTo>
                  <a:pt x="0" y="0"/>
                </a:lnTo>
                <a:lnTo>
                  <a:pt x="1142" y="7620"/>
                </a:lnTo>
                <a:lnTo>
                  <a:pt x="89196" y="7620"/>
                </a:lnTo>
                <a:lnTo>
                  <a:pt x="88137" y="1270"/>
                </a:lnTo>
                <a:lnTo>
                  <a:pt x="87820" y="0"/>
                </a:lnTo>
                <a:close/>
              </a:path>
              <a:path w="274320" h="7619">
                <a:moveTo>
                  <a:pt x="274065" y="0"/>
                </a:moveTo>
                <a:lnTo>
                  <a:pt x="186943" y="0"/>
                </a:lnTo>
                <a:lnTo>
                  <a:pt x="185927" y="5080"/>
                </a:lnTo>
                <a:lnTo>
                  <a:pt x="185292" y="7620"/>
                </a:lnTo>
                <a:lnTo>
                  <a:pt x="272923" y="7620"/>
                </a:lnTo>
                <a:lnTo>
                  <a:pt x="274065" y="0"/>
                </a:lnTo>
                <a:close/>
              </a:path>
            </a:pathLst>
          </a:custGeom>
          <a:solidFill>
            <a:srgbClr val="D387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8" name="object 2048"/>
          <p:cNvSpPr/>
          <p:nvPr/>
        </p:nvSpPr>
        <p:spPr>
          <a:xfrm>
            <a:off x="7131684" y="3206750"/>
            <a:ext cx="271780" cy="6350"/>
          </a:xfrm>
          <a:custGeom>
            <a:avLst/>
            <a:gdLst/>
            <a:ahLst/>
            <a:cxnLst/>
            <a:rect l="l" t="t" r="r" b="b"/>
            <a:pathLst>
              <a:path w="271779" h="6350">
                <a:moveTo>
                  <a:pt x="88053" y="0"/>
                </a:moveTo>
                <a:lnTo>
                  <a:pt x="0" y="0"/>
                </a:lnTo>
                <a:lnTo>
                  <a:pt x="952" y="6350"/>
                </a:lnTo>
                <a:lnTo>
                  <a:pt x="89535" y="6350"/>
                </a:lnTo>
                <a:lnTo>
                  <a:pt x="88265" y="1270"/>
                </a:lnTo>
                <a:lnTo>
                  <a:pt x="88053" y="0"/>
                </a:lnTo>
                <a:close/>
              </a:path>
              <a:path w="271779" h="6350">
                <a:moveTo>
                  <a:pt x="271780" y="0"/>
                </a:moveTo>
                <a:lnTo>
                  <a:pt x="184150" y="0"/>
                </a:lnTo>
                <a:lnTo>
                  <a:pt x="183515" y="2539"/>
                </a:lnTo>
                <a:lnTo>
                  <a:pt x="181991" y="6350"/>
                </a:lnTo>
                <a:lnTo>
                  <a:pt x="270827" y="6350"/>
                </a:lnTo>
                <a:lnTo>
                  <a:pt x="271780" y="0"/>
                </a:lnTo>
                <a:close/>
              </a:path>
            </a:pathLst>
          </a:custGeom>
          <a:solidFill>
            <a:srgbClr val="D284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9" name="object 2049"/>
          <p:cNvSpPr/>
          <p:nvPr/>
        </p:nvSpPr>
        <p:spPr>
          <a:xfrm>
            <a:off x="7132637" y="3213100"/>
            <a:ext cx="269875" cy="7620"/>
          </a:xfrm>
          <a:custGeom>
            <a:avLst/>
            <a:gdLst/>
            <a:ahLst/>
            <a:cxnLst/>
            <a:rect l="l" t="t" r="r" b="b"/>
            <a:pathLst>
              <a:path w="269875" h="7619">
                <a:moveTo>
                  <a:pt x="88582" y="0"/>
                </a:moveTo>
                <a:lnTo>
                  <a:pt x="0" y="0"/>
                </a:lnTo>
                <a:lnTo>
                  <a:pt x="952" y="6350"/>
                </a:lnTo>
                <a:lnTo>
                  <a:pt x="1333" y="7620"/>
                </a:lnTo>
                <a:lnTo>
                  <a:pt x="89852" y="7620"/>
                </a:lnTo>
                <a:lnTo>
                  <a:pt x="88582" y="0"/>
                </a:lnTo>
                <a:close/>
              </a:path>
              <a:path w="269875" h="7619">
                <a:moveTo>
                  <a:pt x="269875" y="0"/>
                </a:moveTo>
                <a:lnTo>
                  <a:pt x="181038" y="0"/>
                </a:lnTo>
                <a:lnTo>
                  <a:pt x="180022" y="2539"/>
                </a:lnTo>
                <a:lnTo>
                  <a:pt x="178752" y="7620"/>
                </a:lnTo>
                <a:lnTo>
                  <a:pt x="268668" y="7620"/>
                </a:lnTo>
                <a:lnTo>
                  <a:pt x="268922" y="6350"/>
                </a:lnTo>
                <a:lnTo>
                  <a:pt x="269875" y="0"/>
                </a:lnTo>
                <a:close/>
              </a:path>
            </a:pathLst>
          </a:custGeom>
          <a:solidFill>
            <a:srgbClr val="D182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0" name="object 2050"/>
          <p:cNvSpPr/>
          <p:nvPr/>
        </p:nvSpPr>
        <p:spPr>
          <a:xfrm>
            <a:off x="7133970" y="3220720"/>
            <a:ext cx="267335" cy="7620"/>
          </a:xfrm>
          <a:custGeom>
            <a:avLst/>
            <a:gdLst/>
            <a:ahLst/>
            <a:cxnLst/>
            <a:rect l="l" t="t" r="r" b="b"/>
            <a:pathLst>
              <a:path w="267334" h="7619">
                <a:moveTo>
                  <a:pt x="88519" y="0"/>
                </a:moveTo>
                <a:lnTo>
                  <a:pt x="0" y="0"/>
                </a:lnTo>
                <a:lnTo>
                  <a:pt x="2285" y="7619"/>
                </a:lnTo>
                <a:lnTo>
                  <a:pt x="92328" y="7619"/>
                </a:lnTo>
                <a:lnTo>
                  <a:pt x="92328" y="3809"/>
                </a:lnTo>
                <a:lnTo>
                  <a:pt x="88519" y="0"/>
                </a:lnTo>
                <a:close/>
              </a:path>
              <a:path w="267334" h="7619">
                <a:moveTo>
                  <a:pt x="267334" y="0"/>
                </a:moveTo>
                <a:lnTo>
                  <a:pt x="177418" y="0"/>
                </a:lnTo>
                <a:lnTo>
                  <a:pt x="176149" y="5079"/>
                </a:lnTo>
                <a:lnTo>
                  <a:pt x="175132" y="7619"/>
                </a:lnTo>
                <a:lnTo>
                  <a:pt x="265810" y="7619"/>
                </a:lnTo>
                <a:lnTo>
                  <a:pt x="267334" y="0"/>
                </a:lnTo>
                <a:close/>
              </a:path>
            </a:pathLst>
          </a:custGeom>
          <a:solidFill>
            <a:srgbClr val="D080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1" name="object 2051"/>
          <p:cNvSpPr/>
          <p:nvPr/>
        </p:nvSpPr>
        <p:spPr>
          <a:xfrm>
            <a:off x="7136256" y="3228339"/>
            <a:ext cx="263525" cy="6350"/>
          </a:xfrm>
          <a:custGeom>
            <a:avLst/>
            <a:gdLst/>
            <a:ahLst/>
            <a:cxnLst/>
            <a:rect l="l" t="t" r="r" b="b"/>
            <a:pathLst>
              <a:path w="263525" h="6350">
                <a:moveTo>
                  <a:pt x="90043" y="0"/>
                </a:moveTo>
                <a:lnTo>
                  <a:pt x="0" y="0"/>
                </a:lnTo>
                <a:lnTo>
                  <a:pt x="1143" y="3810"/>
                </a:lnTo>
                <a:lnTo>
                  <a:pt x="1650" y="6350"/>
                </a:lnTo>
                <a:lnTo>
                  <a:pt x="92583" y="6350"/>
                </a:lnTo>
                <a:lnTo>
                  <a:pt x="90043" y="1270"/>
                </a:lnTo>
                <a:lnTo>
                  <a:pt x="90043" y="0"/>
                </a:lnTo>
                <a:close/>
              </a:path>
              <a:path w="263525" h="6350">
                <a:moveTo>
                  <a:pt x="263525" y="0"/>
                </a:moveTo>
                <a:lnTo>
                  <a:pt x="172847" y="0"/>
                </a:lnTo>
                <a:lnTo>
                  <a:pt x="171323" y="3810"/>
                </a:lnTo>
                <a:lnTo>
                  <a:pt x="169629" y="6350"/>
                </a:lnTo>
                <a:lnTo>
                  <a:pt x="262000" y="6350"/>
                </a:lnTo>
                <a:lnTo>
                  <a:pt x="262763" y="3810"/>
                </a:lnTo>
                <a:lnTo>
                  <a:pt x="263525" y="0"/>
                </a:lnTo>
                <a:close/>
              </a:path>
            </a:pathLst>
          </a:custGeom>
          <a:solidFill>
            <a:srgbClr val="CF7D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2" name="object 2052"/>
          <p:cNvSpPr/>
          <p:nvPr/>
        </p:nvSpPr>
        <p:spPr>
          <a:xfrm>
            <a:off x="7137907" y="323468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90932" y="0"/>
                </a:moveTo>
                <a:lnTo>
                  <a:pt x="0" y="0"/>
                </a:lnTo>
                <a:lnTo>
                  <a:pt x="1524" y="7620"/>
                </a:lnTo>
                <a:lnTo>
                  <a:pt x="94742" y="7620"/>
                </a:lnTo>
                <a:lnTo>
                  <a:pt x="92201" y="3810"/>
                </a:lnTo>
                <a:lnTo>
                  <a:pt x="90932" y="0"/>
                </a:lnTo>
                <a:close/>
              </a:path>
              <a:path w="260350" h="7619">
                <a:moveTo>
                  <a:pt x="260350" y="0"/>
                </a:moveTo>
                <a:lnTo>
                  <a:pt x="167978" y="0"/>
                </a:lnTo>
                <a:lnTo>
                  <a:pt x="167132" y="1270"/>
                </a:lnTo>
                <a:lnTo>
                  <a:pt x="165862" y="3810"/>
                </a:lnTo>
                <a:lnTo>
                  <a:pt x="164909" y="7620"/>
                </a:lnTo>
                <a:lnTo>
                  <a:pt x="258064" y="7620"/>
                </a:lnTo>
                <a:lnTo>
                  <a:pt x="260350" y="0"/>
                </a:lnTo>
                <a:close/>
              </a:path>
            </a:pathLst>
          </a:custGeom>
          <a:solidFill>
            <a:srgbClr val="CE7B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3" name="object 2053"/>
          <p:cNvSpPr/>
          <p:nvPr/>
        </p:nvSpPr>
        <p:spPr>
          <a:xfrm>
            <a:off x="7139431" y="3242310"/>
            <a:ext cx="256540" cy="7620"/>
          </a:xfrm>
          <a:custGeom>
            <a:avLst/>
            <a:gdLst/>
            <a:ahLst/>
            <a:cxnLst/>
            <a:rect l="l" t="t" r="r" b="b"/>
            <a:pathLst>
              <a:path w="256540" h="7619">
                <a:moveTo>
                  <a:pt x="93217" y="0"/>
                </a:moveTo>
                <a:lnTo>
                  <a:pt x="0" y="0"/>
                </a:lnTo>
                <a:lnTo>
                  <a:pt x="507" y="2539"/>
                </a:lnTo>
                <a:lnTo>
                  <a:pt x="1636" y="7619"/>
                </a:lnTo>
                <a:lnTo>
                  <a:pt x="100202" y="7619"/>
                </a:lnTo>
                <a:lnTo>
                  <a:pt x="99567" y="6350"/>
                </a:lnTo>
                <a:lnTo>
                  <a:pt x="95757" y="3810"/>
                </a:lnTo>
                <a:lnTo>
                  <a:pt x="93217" y="0"/>
                </a:lnTo>
                <a:close/>
              </a:path>
              <a:path w="256540" h="7619">
                <a:moveTo>
                  <a:pt x="256539" y="0"/>
                </a:moveTo>
                <a:lnTo>
                  <a:pt x="163385" y="0"/>
                </a:lnTo>
                <a:lnTo>
                  <a:pt x="163067" y="1269"/>
                </a:lnTo>
                <a:lnTo>
                  <a:pt x="160527" y="5079"/>
                </a:lnTo>
                <a:lnTo>
                  <a:pt x="157987" y="7619"/>
                </a:lnTo>
                <a:lnTo>
                  <a:pt x="254649" y="7619"/>
                </a:lnTo>
                <a:lnTo>
                  <a:pt x="255777" y="2539"/>
                </a:lnTo>
                <a:lnTo>
                  <a:pt x="256539" y="0"/>
                </a:lnTo>
                <a:close/>
              </a:path>
            </a:pathLst>
          </a:custGeom>
          <a:solidFill>
            <a:srgbClr val="CE797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4" name="object 2054"/>
          <p:cNvSpPr/>
          <p:nvPr/>
        </p:nvSpPr>
        <p:spPr>
          <a:xfrm>
            <a:off x="7141068" y="3249929"/>
            <a:ext cx="253365" cy="7620"/>
          </a:xfrm>
          <a:custGeom>
            <a:avLst/>
            <a:gdLst/>
            <a:ahLst/>
            <a:cxnLst/>
            <a:rect l="l" t="t" r="r" b="b"/>
            <a:pathLst>
              <a:path w="253365" h="7620">
                <a:moveTo>
                  <a:pt x="98566" y="0"/>
                </a:moveTo>
                <a:lnTo>
                  <a:pt x="0" y="0"/>
                </a:lnTo>
                <a:lnTo>
                  <a:pt x="1411" y="6350"/>
                </a:lnTo>
                <a:lnTo>
                  <a:pt x="1887" y="7620"/>
                </a:lnTo>
                <a:lnTo>
                  <a:pt x="104916" y="7620"/>
                </a:lnTo>
                <a:lnTo>
                  <a:pt x="104281" y="6350"/>
                </a:lnTo>
                <a:lnTo>
                  <a:pt x="99201" y="1270"/>
                </a:lnTo>
                <a:lnTo>
                  <a:pt x="98566" y="0"/>
                </a:lnTo>
                <a:close/>
              </a:path>
              <a:path w="253365" h="7620">
                <a:moveTo>
                  <a:pt x="253012" y="0"/>
                </a:moveTo>
                <a:lnTo>
                  <a:pt x="156351" y="0"/>
                </a:lnTo>
                <a:lnTo>
                  <a:pt x="153811" y="1270"/>
                </a:lnTo>
                <a:lnTo>
                  <a:pt x="151271" y="5080"/>
                </a:lnTo>
                <a:lnTo>
                  <a:pt x="148731" y="7620"/>
                </a:lnTo>
                <a:lnTo>
                  <a:pt x="251124" y="7620"/>
                </a:lnTo>
                <a:lnTo>
                  <a:pt x="251601" y="6350"/>
                </a:lnTo>
                <a:lnTo>
                  <a:pt x="253012" y="0"/>
                </a:lnTo>
                <a:close/>
              </a:path>
            </a:pathLst>
          </a:custGeom>
          <a:solidFill>
            <a:srgbClr val="CD76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5" name="object 2055"/>
          <p:cNvSpPr/>
          <p:nvPr/>
        </p:nvSpPr>
        <p:spPr>
          <a:xfrm>
            <a:off x="7142956" y="3257550"/>
            <a:ext cx="249554" cy="6350"/>
          </a:xfrm>
          <a:custGeom>
            <a:avLst/>
            <a:gdLst/>
            <a:ahLst/>
            <a:cxnLst/>
            <a:rect l="l" t="t" r="r" b="b"/>
            <a:pathLst>
              <a:path w="249554" h="6350">
                <a:moveTo>
                  <a:pt x="103028" y="0"/>
                </a:moveTo>
                <a:lnTo>
                  <a:pt x="0" y="0"/>
                </a:lnTo>
                <a:lnTo>
                  <a:pt x="2381" y="6350"/>
                </a:lnTo>
                <a:lnTo>
                  <a:pt x="116363" y="6350"/>
                </a:lnTo>
                <a:lnTo>
                  <a:pt x="112553" y="5079"/>
                </a:lnTo>
                <a:lnTo>
                  <a:pt x="110013" y="3810"/>
                </a:lnTo>
                <a:lnTo>
                  <a:pt x="108743" y="2539"/>
                </a:lnTo>
                <a:lnTo>
                  <a:pt x="103663" y="1270"/>
                </a:lnTo>
                <a:lnTo>
                  <a:pt x="103028" y="0"/>
                </a:lnTo>
                <a:close/>
              </a:path>
              <a:path w="249554" h="6350">
                <a:moveTo>
                  <a:pt x="249237" y="0"/>
                </a:moveTo>
                <a:lnTo>
                  <a:pt x="146843" y="0"/>
                </a:lnTo>
                <a:lnTo>
                  <a:pt x="134143" y="6350"/>
                </a:lnTo>
                <a:lnTo>
                  <a:pt x="246856" y="6350"/>
                </a:lnTo>
                <a:lnTo>
                  <a:pt x="249237" y="0"/>
                </a:lnTo>
                <a:close/>
              </a:path>
            </a:pathLst>
          </a:custGeom>
          <a:solidFill>
            <a:srgbClr val="CC747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6" name="object 2056"/>
          <p:cNvSpPr/>
          <p:nvPr/>
        </p:nvSpPr>
        <p:spPr>
          <a:xfrm>
            <a:off x="7145337" y="3267709"/>
            <a:ext cx="244475" cy="0"/>
          </a:xfrm>
          <a:custGeom>
            <a:avLst/>
            <a:gdLst/>
            <a:ahLst/>
            <a:cxnLst/>
            <a:rect l="l" t="t" r="r" b="b"/>
            <a:pathLst>
              <a:path w="244475">
                <a:moveTo>
                  <a:pt x="0" y="0"/>
                </a:moveTo>
                <a:lnTo>
                  <a:pt x="244475" y="0"/>
                </a:lnTo>
              </a:path>
            </a:pathLst>
          </a:custGeom>
          <a:ln w="7620">
            <a:solidFill>
              <a:srgbClr val="CC716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7" name="object 2057"/>
          <p:cNvSpPr/>
          <p:nvPr/>
        </p:nvSpPr>
        <p:spPr>
          <a:xfrm>
            <a:off x="7148194" y="3275329"/>
            <a:ext cx="238760" cy="0"/>
          </a:xfrm>
          <a:custGeom>
            <a:avLst/>
            <a:gdLst/>
            <a:ahLst/>
            <a:cxnLst/>
            <a:rect l="l" t="t" r="r" b="b"/>
            <a:pathLst>
              <a:path w="238759">
                <a:moveTo>
                  <a:pt x="0" y="0"/>
                </a:moveTo>
                <a:lnTo>
                  <a:pt x="238759" y="0"/>
                </a:lnTo>
              </a:path>
            </a:pathLst>
          </a:custGeom>
          <a:ln w="7619">
            <a:solidFill>
              <a:srgbClr val="CA6F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8" name="object 2058"/>
          <p:cNvSpPr/>
          <p:nvPr/>
        </p:nvSpPr>
        <p:spPr>
          <a:xfrm>
            <a:off x="7150946" y="3282315"/>
            <a:ext cx="233679" cy="0"/>
          </a:xfrm>
          <a:custGeom>
            <a:avLst/>
            <a:gdLst/>
            <a:ahLst/>
            <a:cxnLst/>
            <a:rect l="l" t="t" r="r" b="b"/>
            <a:pathLst>
              <a:path w="233679">
                <a:moveTo>
                  <a:pt x="0" y="0"/>
                </a:moveTo>
                <a:lnTo>
                  <a:pt x="233256" y="0"/>
                </a:lnTo>
              </a:path>
            </a:pathLst>
          </a:custGeom>
          <a:ln w="6350">
            <a:solidFill>
              <a:srgbClr val="C96D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9" name="object 2059"/>
          <p:cNvSpPr/>
          <p:nvPr/>
        </p:nvSpPr>
        <p:spPr>
          <a:xfrm>
            <a:off x="7153063" y="3289300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>
                <a:moveTo>
                  <a:pt x="0" y="0"/>
                </a:moveTo>
                <a:lnTo>
                  <a:pt x="229023" y="0"/>
                </a:lnTo>
              </a:path>
            </a:pathLst>
          </a:custGeom>
          <a:ln w="7620">
            <a:solidFill>
              <a:srgbClr val="C96B6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0" name="object 2060"/>
          <p:cNvSpPr/>
          <p:nvPr/>
        </p:nvSpPr>
        <p:spPr>
          <a:xfrm>
            <a:off x="7156087" y="3296920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4">
                <a:moveTo>
                  <a:pt x="0" y="0"/>
                </a:moveTo>
                <a:lnTo>
                  <a:pt x="223701" y="0"/>
                </a:lnTo>
              </a:path>
            </a:pathLst>
          </a:custGeom>
          <a:ln w="7619">
            <a:solidFill>
              <a:srgbClr val="C868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1" name="object 2061"/>
          <p:cNvSpPr/>
          <p:nvPr/>
        </p:nvSpPr>
        <p:spPr>
          <a:xfrm>
            <a:off x="7159625" y="3303904"/>
            <a:ext cx="217170" cy="0"/>
          </a:xfrm>
          <a:custGeom>
            <a:avLst/>
            <a:gdLst/>
            <a:ahLst/>
            <a:cxnLst/>
            <a:rect l="l" t="t" r="r" b="b"/>
            <a:pathLst>
              <a:path w="217170">
                <a:moveTo>
                  <a:pt x="0" y="0"/>
                </a:moveTo>
                <a:lnTo>
                  <a:pt x="216693" y="0"/>
                </a:lnTo>
              </a:path>
            </a:pathLst>
          </a:custGeom>
          <a:ln w="6350">
            <a:solidFill>
              <a:srgbClr val="C7666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2" name="object 2062"/>
          <p:cNvSpPr/>
          <p:nvPr/>
        </p:nvSpPr>
        <p:spPr>
          <a:xfrm>
            <a:off x="7162800" y="3310890"/>
            <a:ext cx="209550" cy="0"/>
          </a:xfrm>
          <a:custGeom>
            <a:avLst/>
            <a:gdLst/>
            <a:ahLst/>
            <a:cxnLst/>
            <a:rect l="l" t="t" r="r" b="b"/>
            <a:pathLst>
              <a:path w="209550">
                <a:moveTo>
                  <a:pt x="0" y="0"/>
                </a:moveTo>
                <a:lnTo>
                  <a:pt x="209550" y="0"/>
                </a:lnTo>
              </a:path>
            </a:pathLst>
          </a:custGeom>
          <a:ln w="7620">
            <a:solidFill>
              <a:srgbClr val="C664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3" name="object 2063"/>
          <p:cNvSpPr/>
          <p:nvPr/>
        </p:nvSpPr>
        <p:spPr>
          <a:xfrm>
            <a:off x="7167880" y="3318509"/>
            <a:ext cx="199390" cy="0"/>
          </a:xfrm>
          <a:custGeom>
            <a:avLst/>
            <a:gdLst/>
            <a:ahLst/>
            <a:cxnLst/>
            <a:rect l="l" t="t" r="r" b="b"/>
            <a:pathLst>
              <a:path w="199390">
                <a:moveTo>
                  <a:pt x="0" y="0"/>
                </a:moveTo>
                <a:lnTo>
                  <a:pt x="199390" y="0"/>
                </a:lnTo>
              </a:path>
            </a:pathLst>
          </a:custGeom>
          <a:ln w="7620">
            <a:solidFill>
              <a:srgbClr val="C561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4" name="object 2064"/>
          <p:cNvSpPr/>
          <p:nvPr/>
        </p:nvSpPr>
        <p:spPr>
          <a:xfrm>
            <a:off x="7172234" y="3326129"/>
            <a:ext cx="191135" cy="0"/>
          </a:xfrm>
          <a:custGeom>
            <a:avLst/>
            <a:gdLst/>
            <a:ahLst/>
            <a:cxnLst/>
            <a:rect l="l" t="t" r="r" b="b"/>
            <a:pathLst>
              <a:path w="191134">
                <a:moveTo>
                  <a:pt x="0" y="0"/>
                </a:moveTo>
                <a:lnTo>
                  <a:pt x="190681" y="0"/>
                </a:lnTo>
              </a:path>
            </a:pathLst>
          </a:custGeom>
          <a:ln w="7619">
            <a:solidFill>
              <a:srgbClr val="C45F5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5" name="object 2065"/>
          <p:cNvSpPr/>
          <p:nvPr/>
        </p:nvSpPr>
        <p:spPr>
          <a:xfrm>
            <a:off x="7177193" y="3333115"/>
            <a:ext cx="182245" cy="0"/>
          </a:xfrm>
          <a:custGeom>
            <a:avLst/>
            <a:gdLst/>
            <a:ahLst/>
            <a:cxnLst/>
            <a:rect l="l" t="t" r="r" b="b"/>
            <a:pathLst>
              <a:path w="182245">
                <a:moveTo>
                  <a:pt x="0" y="0"/>
                </a:moveTo>
                <a:lnTo>
                  <a:pt x="181821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6" name="object 2066"/>
          <p:cNvSpPr/>
          <p:nvPr/>
        </p:nvSpPr>
        <p:spPr>
          <a:xfrm>
            <a:off x="7181426" y="3340100"/>
            <a:ext cx="173990" cy="0"/>
          </a:xfrm>
          <a:custGeom>
            <a:avLst/>
            <a:gdLst/>
            <a:ahLst/>
            <a:cxnLst/>
            <a:rect l="l" t="t" r="r" b="b"/>
            <a:pathLst>
              <a:path w="173990">
                <a:moveTo>
                  <a:pt x="0" y="0"/>
                </a:moveTo>
                <a:lnTo>
                  <a:pt x="173566" y="0"/>
                </a:lnTo>
              </a:path>
            </a:pathLst>
          </a:custGeom>
          <a:ln w="7620">
            <a:solidFill>
              <a:srgbClr val="C35A5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7" name="object 2067"/>
          <p:cNvSpPr/>
          <p:nvPr/>
        </p:nvSpPr>
        <p:spPr>
          <a:xfrm>
            <a:off x="7187183" y="3347720"/>
            <a:ext cx="160020" cy="0"/>
          </a:xfrm>
          <a:custGeom>
            <a:avLst/>
            <a:gdLst/>
            <a:ahLst/>
            <a:cxnLst/>
            <a:rect l="l" t="t" r="r" b="b"/>
            <a:pathLst>
              <a:path w="160020">
                <a:moveTo>
                  <a:pt x="0" y="0"/>
                </a:moveTo>
                <a:lnTo>
                  <a:pt x="160019" y="0"/>
                </a:lnTo>
              </a:path>
            </a:pathLst>
          </a:custGeom>
          <a:ln w="7619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8" name="object 2068"/>
          <p:cNvSpPr/>
          <p:nvPr/>
        </p:nvSpPr>
        <p:spPr>
          <a:xfrm>
            <a:off x="7194550" y="3354704"/>
            <a:ext cx="146050" cy="0"/>
          </a:xfrm>
          <a:custGeom>
            <a:avLst/>
            <a:gdLst/>
            <a:ahLst/>
            <a:cxnLst/>
            <a:rect l="l" t="t" r="r" b="b"/>
            <a:pathLst>
              <a:path w="146050">
                <a:moveTo>
                  <a:pt x="0" y="0"/>
                </a:moveTo>
                <a:lnTo>
                  <a:pt x="146050" y="0"/>
                </a:lnTo>
              </a:path>
            </a:pathLst>
          </a:custGeom>
          <a:ln w="6350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9" name="object 2069"/>
          <p:cNvSpPr/>
          <p:nvPr/>
        </p:nvSpPr>
        <p:spPr>
          <a:xfrm>
            <a:off x="7200900" y="3361690"/>
            <a:ext cx="133350" cy="0"/>
          </a:xfrm>
          <a:custGeom>
            <a:avLst/>
            <a:gdLst/>
            <a:ahLst/>
            <a:cxnLst/>
            <a:rect l="l" t="t" r="r" b="b"/>
            <a:pathLst>
              <a:path w="133350">
                <a:moveTo>
                  <a:pt x="0" y="0"/>
                </a:moveTo>
                <a:lnTo>
                  <a:pt x="133350" y="0"/>
                </a:lnTo>
              </a:path>
            </a:pathLst>
          </a:custGeom>
          <a:ln w="762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0" name="object 2070"/>
          <p:cNvSpPr/>
          <p:nvPr/>
        </p:nvSpPr>
        <p:spPr>
          <a:xfrm>
            <a:off x="7214234" y="3369309"/>
            <a:ext cx="107314" cy="0"/>
          </a:xfrm>
          <a:custGeom>
            <a:avLst/>
            <a:gdLst/>
            <a:ahLst/>
            <a:cxnLst/>
            <a:rect l="l" t="t" r="r" b="b"/>
            <a:pathLst>
              <a:path w="107315">
                <a:moveTo>
                  <a:pt x="0" y="0"/>
                </a:moveTo>
                <a:lnTo>
                  <a:pt x="107315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1" name="object 2071"/>
          <p:cNvSpPr/>
          <p:nvPr/>
        </p:nvSpPr>
        <p:spPr>
          <a:xfrm>
            <a:off x="7229602" y="3376929"/>
            <a:ext cx="76835" cy="0"/>
          </a:xfrm>
          <a:custGeom>
            <a:avLst/>
            <a:gdLst/>
            <a:ahLst/>
            <a:cxnLst/>
            <a:rect l="l" t="t" r="r" b="b"/>
            <a:pathLst>
              <a:path w="76834">
                <a:moveTo>
                  <a:pt x="0" y="0"/>
                </a:moveTo>
                <a:lnTo>
                  <a:pt x="76453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2" name="object 2072"/>
          <p:cNvSpPr/>
          <p:nvPr/>
        </p:nvSpPr>
        <p:spPr>
          <a:xfrm>
            <a:off x="7125969" y="2830829"/>
            <a:ext cx="284480" cy="548640"/>
          </a:xfrm>
          <a:custGeom>
            <a:avLst/>
            <a:gdLst/>
            <a:ahLst/>
            <a:cxnLst/>
            <a:rect l="l" t="t" r="r" b="b"/>
            <a:pathLst>
              <a:path w="284479" h="548639">
                <a:moveTo>
                  <a:pt x="284479" y="274320"/>
                </a:moveTo>
                <a:lnTo>
                  <a:pt x="284479" y="306070"/>
                </a:lnTo>
                <a:lnTo>
                  <a:pt x="283209" y="334010"/>
                </a:lnTo>
                <a:lnTo>
                  <a:pt x="275589" y="387350"/>
                </a:lnTo>
                <a:lnTo>
                  <a:pt x="266700" y="424180"/>
                </a:lnTo>
                <a:lnTo>
                  <a:pt x="264159" y="435610"/>
                </a:lnTo>
                <a:lnTo>
                  <a:pt x="260350" y="445770"/>
                </a:lnTo>
                <a:lnTo>
                  <a:pt x="256539" y="455930"/>
                </a:lnTo>
                <a:lnTo>
                  <a:pt x="251459" y="466090"/>
                </a:lnTo>
                <a:lnTo>
                  <a:pt x="247650" y="474980"/>
                </a:lnTo>
                <a:lnTo>
                  <a:pt x="242570" y="483870"/>
                </a:lnTo>
                <a:lnTo>
                  <a:pt x="237489" y="492760"/>
                </a:lnTo>
                <a:lnTo>
                  <a:pt x="232409" y="500380"/>
                </a:lnTo>
                <a:lnTo>
                  <a:pt x="226059" y="506730"/>
                </a:lnTo>
                <a:lnTo>
                  <a:pt x="220979" y="514350"/>
                </a:lnTo>
                <a:lnTo>
                  <a:pt x="214629" y="519430"/>
                </a:lnTo>
                <a:lnTo>
                  <a:pt x="208279" y="525780"/>
                </a:lnTo>
                <a:lnTo>
                  <a:pt x="201929" y="529590"/>
                </a:lnTo>
                <a:lnTo>
                  <a:pt x="189229" y="538480"/>
                </a:lnTo>
                <a:lnTo>
                  <a:pt x="173989" y="543560"/>
                </a:lnTo>
                <a:lnTo>
                  <a:pt x="158750" y="547370"/>
                </a:lnTo>
                <a:lnTo>
                  <a:pt x="142239" y="548640"/>
                </a:lnTo>
                <a:lnTo>
                  <a:pt x="125729" y="547370"/>
                </a:lnTo>
                <a:lnTo>
                  <a:pt x="110489" y="543560"/>
                </a:lnTo>
                <a:lnTo>
                  <a:pt x="95250" y="538480"/>
                </a:lnTo>
                <a:lnTo>
                  <a:pt x="82550" y="529590"/>
                </a:lnTo>
                <a:lnTo>
                  <a:pt x="74929" y="525780"/>
                </a:lnTo>
                <a:lnTo>
                  <a:pt x="69850" y="519430"/>
                </a:lnTo>
                <a:lnTo>
                  <a:pt x="63500" y="514350"/>
                </a:lnTo>
                <a:lnTo>
                  <a:pt x="57150" y="506730"/>
                </a:lnTo>
                <a:lnTo>
                  <a:pt x="52070" y="500380"/>
                </a:lnTo>
                <a:lnTo>
                  <a:pt x="46989" y="492760"/>
                </a:lnTo>
                <a:lnTo>
                  <a:pt x="41909" y="483870"/>
                </a:lnTo>
                <a:lnTo>
                  <a:pt x="36829" y="474980"/>
                </a:lnTo>
                <a:lnTo>
                  <a:pt x="33020" y="466090"/>
                </a:lnTo>
                <a:lnTo>
                  <a:pt x="27939" y="455930"/>
                </a:lnTo>
                <a:lnTo>
                  <a:pt x="24129" y="445770"/>
                </a:lnTo>
                <a:lnTo>
                  <a:pt x="20320" y="435610"/>
                </a:lnTo>
                <a:lnTo>
                  <a:pt x="17779" y="424180"/>
                </a:lnTo>
                <a:lnTo>
                  <a:pt x="13970" y="412750"/>
                </a:lnTo>
                <a:lnTo>
                  <a:pt x="11429" y="400050"/>
                </a:lnTo>
                <a:lnTo>
                  <a:pt x="8889" y="387350"/>
                </a:lnTo>
                <a:lnTo>
                  <a:pt x="5079" y="361950"/>
                </a:lnTo>
                <a:lnTo>
                  <a:pt x="1270" y="334010"/>
                </a:lnTo>
                <a:lnTo>
                  <a:pt x="0" y="306070"/>
                </a:lnTo>
                <a:lnTo>
                  <a:pt x="0" y="274320"/>
                </a:lnTo>
                <a:lnTo>
                  <a:pt x="0" y="242570"/>
                </a:lnTo>
                <a:lnTo>
                  <a:pt x="1270" y="213360"/>
                </a:lnTo>
                <a:lnTo>
                  <a:pt x="5079" y="186690"/>
                </a:lnTo>
                <a:lnTo>
                  <a:pt x="6350" y="172720"/>
                </a:lnTo>
                <a:lnTo>
                  <a:pt x="8889" y="160020"/>
                </a:lnTo>
                <a:lnTo>
                  <a:pt x="11429" y="147320"/>
                </a:lnTo>
                <a:lnTo>
                  <a:pt x="13970" y="135890"/>
                </a:lnTo>
                <a:lnTo>
                  <a:pt x="17779" y="124460"/>
                </a:lnTo>
                <a:lnTo>
                  <a:pt x="20320" y="113030"/>
                </a:lnTo>
                <a:lnTo>
                  <a:pt x="24129" y="102870"/>
                </a:lnTo>
                <a:lnTo>
                  <a:pt x="27939" y="92710"/>
                </a:lnTo>
                <a:lnTo>
                  <a:pt x="33020" y="82550"/>
                </a:lnTo>
                <a:lnTo>
                  <a:pt x="36829" y="73660"/>
                </a:lnTo>
                <a:lnTo>
                  <a:pt x="41909" y="64770"/>
                </a:lnTo>
                <a:lnTo>
                  <a:pt x="46989" y="55880"/>
                </a:lnTo>
                <a:lnTo>
                  <a:pt x="52070" y="48260"/>
                </a:lnTo>
                <a:lnTo>
                  <a:pt x="58420" y="40640"/>
                </a:lnTo>
                <a:lnTo>
                  <a:pt x="63500" y="34290"/>
                </a:lnTo>
                <a:lnTo>
                  <a:pt x="69850" y="29210"/>
                </a:lnTo>
                <a:lnTo>
                  <a:pt x="74929" y="22860"/>
                </a:lnTo>
                <a:lnTo>
                  <a:pt x="82550" y="17780"/>
                </a:lnTo>
                <a:lnTo>
                  <a:pt x="96520" y="10160"/>
                </a:lnTo>
                <a:lnTo>
                  <a:pt x="110489" y="3810"/>
                </a:lnTo>
                <a:lnTo>
                  <a:pt x="125729" y="1270"/>
                </a:lnTo>
                <a:lnTo>
                  <a:pt x="142239" y="0"/>
                </a:lnTo>
                <a:lnTo>
                  <a:pt x="158750" y="1270"/>
                </a:lnTo>
                <a:lnTo>
                  <a:pt x="201929" y="17780"/>
                </a:lnTo>
                <a:lnTo>
                  <a:pt x="220979" y="34290"/>
                </a:lnTo>
                <a:lnTo>
                  <a:pt x="227329" y="40640"/>
                </a:lnTo>
                <a:lnTo>
                  <a:pt x="232409" y="48260"/>
                </a:lnTo>
                <a:lnTo>
                  <a:pt x="238759" y="55880"/>
                </a:lnTo>
                <a:lnTo>
                  <a:pt x="242570" y="64770"/>
                </a:lnTo>
                <a:lnTo>
                  <a:pt x="247650" y="73660"/>
                </a:lnTo>
                <a:lnTo>
                  <a:pt x="252729" y="82550"/>
                </a:lnTo>
                <a:lnTo>
                  <a:pt x="256539" y="92710"/>
                </a:lnTo>
                <a:lnTo>
                  <a:pt x="260350" y="102870"/>
                </a:lnTo>
                <a:lnTo>
                  <a:pt x="264159" y="113030"/>
                </a:lnTo>
                <a:lnTo>
                  <a:pt x="267970" y="124460"/>
                </a:lnTo>
                <a:lnTo>
                  <a:pt x="270509" y="135890"/>
                </a:lnTo>
                <a:lnTo>
                  <a:pt x="273050" y="147320"/>
                </a:lnTo>
                <a:lnTo>
                  <a:pt x="275589" y="161290"/>
                </a:lnTo>
                <a:lnTo>
                  <a:pt x="279400" y="186690"/>
                </a:lnTo>
                <a:lnTo>
                  <a:pt x="283209" y="214630"/>
                </a:lnTo>
                <a:lnTo>
                  <a:pt x="284479" y="242570"/>
                </a:lnTo>
                <a:lnTo>
                  <a:pt x="284479" y="27432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3" name="object 2073"/>
          <p:cNvSpPr/>
          <p:nvPr/>
        </p:nvSpPr>
        <p:spPr>
          <a:xfrm>
            <a:off x="7212330" y="2946400"/>
            <a:ext cx="111760" cy="317500"/>
          </a:xfrm>
          <a:custGeom>
            <a:avLst/>
            <a:gdLst/>
            <a:ahLst/>
            <a:cxnLst/>
            <a:rect l="l" t="t" r="r" b="b"/>
            <a:pathLst>
              <a:path w="111759" h="317500">
                <a:moveTo>
                  <a:pt x="95250" y="284479"/>
                </a:moveTo>
                <a:lnTo>
                  <a:pt x="97790" y="279400"/>
                </a:lnTo>
                <a:lnTo>
                  <a:pt x="99060" y="274320"/>
                </a:lnTo>
                <a:lnTo>
                  <a:pt x="101600" y="267970"/>
                </a:lnTo>
                <a:lnTo>
                  <a:pt x="102870" y="262889"/>
                </a:lnTo>
                <a:lnTo>
                  <a:pt x="104140" y="256539"/>
                </a:lnTo>
                <a:lnTo>
                  <a:pt x="105410" y="250189"/>
                </a:lnTo>
                <a:lnTo>
                  <a:pt x="106679" y="243839"/>
                </a:lnTo>
                <a:lnTo>
                  <a:pt x="107950" y="237489"/>
                </a:lnTo>
                <a:lnTo>
                  <a:pt x="109220" y="229870"/>
                </a:lnTo>
                <a:lnTo>
                  <a:pt x="109220" y="222250"/>
                </a:lnTo>
                <a:lnTo>
                  <a:pt x="110490" y="213360"/>
                </a:lnTo>
                <a:lnTo>
                  <a:pt x="111760" y="204470"/>
                </a:lnTo>
                <a:lnTo>
                  <a:pt x="111760" y="182879"/>
                </a:lnTo>
                <a:lnTo>
                  <a:pt x="111760" y="160020"/>
                </a:lnTo>
                <a:lnTo>
                  <a:pt x="111760" y="138429"/>
                </a:lnTo>
                <a:lnTo>
                  <a:pt x="111760" y="118110"/>
                </a:lnTo>
                <a:lnTo>
                  <a:pt x="110490" y="107950"/>
                </a:lnTo>
                <a:lnTo>
                  <a:pt x="109220" y="100329"/>
                </a:lnTo>
                <a:lnTo>
                  <a:pt x="109220" y="91439"/>
                </a:lnTo>
                <a:lnTo>
                  <a:pt x="107950" y="83820"/>
                </a:lnTo>
                <a:lnTo>
                  <a:pt x="106679" y="76200"/>
                </a:lnTo>
                <a:lnTo>
                  <a:pt x="105410" y="68579"/>
                </a:lnTo>
                <a:lnTo>
                  <a:pt x="104140" y="62229"/>
                </a:lnTo>
                <a:lnTo>
                  <a:pt x="102870" y="55879"/>
                </a:lnTo>
                <a:lnTo>
                  <a:pt x="101600" y="49529"/>
                </a:lnTo>
                <a:lnTo>
                  <a:pt x="100329" y="44450"/>
                </a:lnTo>
                <a:lnTo>
                  <a:pt x="97790" y="38100"/>
                </a:lnTo>
                <a:lnTo>
                  <a:pt x="96520" y="34289"/>
                </a:lnTo>
                <a:lnTo>
                  <a:pt x="93979" y="29210"/>
                </a:lnTo>
                <a:lnTo>
                  <a:pt x="92710" y="25400"/>
                </a:lnTo>
                <a:lnTo>
                  <a:pt x="90170" y="21589"/>
                </a:lnTo>
                <a:lnTo>
                  <a:pt x="87629" y="17779"/>
                </a:lnTo>
                <a:lnTo>
                  <a:pt x="85090" y="15239"/>
                </a:lnTo>
                <a:lnTo>
                  <a:pt x="83820" y="11429"/>
                </a:lnTo>
                <a:lnTo>
                  <a:pt x="81279" y="8889"/>
                </a:lnTo>
                <a:lnTo>
                  <a:pt x="78740" y="7620"/>
                </a:lnTo>
                <a:lnTo>
                  <a:pt x="76200" y="5079"/>
                </a:lnTo>
                <a:lnTo>
                  <a:pt x="72390" y="3810"/>
                </a:lnTo>
                <a:lnTo>
                  <a:pt x="69850" y="2539"/>
                </a:lnTo>
                <a:lnTo>
                  <a:pt x="67310" y="1270"/>
                </a:lnTo>
                <a:lnTo>
                  <a:pt x="64770" y="1270"/>
                </a:lnTo>
                <a:lnTo>
                  <a:pt x="60960" y="0"/>
                </a:lnTo>
                <a:lnTo>
                  <a:pt x="58420" y="0"/>
                </a:lnTo>
                <a:lnTo>
                  <a:pt x="55879" y="0"/>
                </a:lnTo>
                <a:lnTo>
                  <a:pt x="53340" y="0"/>
                </a:lnTo>
                <a:lnTo>
                  <a:pt x="49529" y="0"/>
                </a:lnTo>
                <a:lnTo>
                  <a:pt x="46990" y="0"/>
                </a:lnTo>
                <a:lnTo>
                  <a:pt x="44450" y="1270"/>
                </a:lnTo>
                <a:lnTo>
                  <a:pt x="41910" y="2539"/>
                </a:lnTo>
                <a:lnTo>
                  <a:pt x="39370" y="2539"/>
                </a:lnTo>
                <a:lnTo>
                  <a:pt x="36829" y="5079"/>
                </a:lnTo>
                <a:lnTo>
                  <a:pt x="34290" y="6350"/>
                </a:lnTo>
                <a:lnTo>
                  <a:pt x="31750" y="7620"/>
                </a:lnTo>
                <a:lnTo>
                  <a:pt x="29210" y="10160"/>
                </a:lnTo>
                <a:lnTo>
                  <a:pt x="26670" y="12700"/>
                </a:lnTo>
                <a:lnTo>
                  <a:pt x="25400" y="15239"/>
                </a:lnTo>
                <a:lnTo>
                  <a:pt x="22860" y="19050"/>
                </a:lnTo>
                <a:lnTo>
                  <a:pt x="20320" y="22860"/>
                </a:lnTo>
                <a:lnTo>
                  <a:pt x="19050" y="26670"/>
                </a:lnTo>
                <a:lnTo>
                  <a:pt x="16510" y="31750"/>
                </a:lnTo>
                <a:lnTo>
                  <a:pt x="13970" y="36829"/>
                </a:lnTo>
                <a:lnTo>
                  <a:pt x="12700" y="41910"/>
                </a:lnTo>
                <a:lnTo>
                  <a:pt x="10160" y="46989"/>
                </a:lnTo>
                <a:lnTo>
                  <a:pt x="10160" y="53339"/>
                </a:lnTo>
                <a:lnTo>
                  <a:pt x="7620" y="59689"/>
                </a:lnTo>
                <a:lnTo>
                  <a:pt x="6350" y="67310"/>
                </a:lnTo>
                <a:lnTo>
                  <a:pt x="5079" y="73660"/>
                </a:lnTo>
                <a:lnTo>
                  <a:pt x="3810" y="81279"/>
                </a:lnTo>
                <a:lnTo>
                  <a:pt x="2540" y="90170"/>
                </a:lnTo>
                <a:lnTo>
                  <a:pt x="2540" y="97789"/>
                </a:lnTo>
                <a:lnTo>
                  <a:pt x="1270" y="106679"/>
                </a:lnTo>
                <a:lnTo>
                  <a:pt x="0" y="116839"/>
                </a:lnTo>
                <a:lnTo>
                  <a:pt x="0" y="137160"/>
                </a:lnTo>
                <a:lnTo>
                  <a:pt x="0" y="160020"/>
                </a:lnTo>
                <a:lnTo>
                  <a:pt x="0" y="180339"/>
                </a:lnTo>
                <a:lnTo>
                  <a:pt x="0" y="199389"/>
                </a:lnTo>
                <a:lnTo>
                  <a:pt x="1270" y="208279"/>
                </a:lnTo>
                <a:lnTo>
                  <a:pt x="1270" y="217170"/>
                </a:lnTo>
                <a:lnTo>
                  <a:pt x="2540" y="226060"/>
                </a:lnTo>
                <a:lnTo>
                  <a:pt x="3810" y="233679"/>
                </a:lnTo>
                <a:lnTo>
                  <a:pt x="3810" y="241300"/>
                </a:lnTo>
                <a:lnTo>
                  <a:pt x="5079" y="247650"/>
                </a:lnTo>
                <a:lnTo>
                  <a:pt x="7620" y="255270"/>
                </a:lnTo>
                <a:lnTo>
                  <a:pt x="7620" y="261620"/>
                </a:lnTo>
                <a:lnTo>
                  <a:pt x="10160" y="266700"/>
                </a:lnTo>
                <a:lnTo>
                  <a:pt x="11429" y="273050"/>
                </a:lnTo>
                <a:lnTo>
                  <a:pt x="12700" y="278129"/>
                </a:lnTo>
                <a:lnTo>
                  <a:pt x="15240" y="283210"/>
                </a:lnTo>
                <a:lnTo>
                  <a:pt x="16510" y="287020"/>
                </a:lnTo>
                <a:lnTo>
                  <a:pt x="19050" y="290829"/>
                </a:lnTo>
                <a:lnTo>
                  <a:pt x="21590" y="295910"/>
                </a:lnTo>
                <a:lnTo>
                  <a:pt x="22860" y="298450"/>
                </a:lnTo>
                <a:lnTo>
                  <a:pt x="25400" y="300989"/>
                </a:lnTo>
                <a:lnTo>
                  <a:pt x="27940" y="304800"/>
                </a:lnTo>
                <a:lnTo>
                  <a:pt x="30479" y="307339"/>
                </a:lnTo>
                <a:lnTo>
                  <a:pt x="33020" y="309879"/>
                </a:lnTo>
                <a:lnTo>
                  <a:pt x="35560" y="311150"/>
                </a:lnTo>
                <a:lnTo>
                  <a:pt x="38100" y="312420"/>
                </a:lnTo>
                <a:lnTo>
                  <a:pt x="40640" y="314960"/>
                </a:lnTo>
                <a:lnTo>
                  <a:pt x="44450" y="314960"/>
                </a:lnTo>
                <a:lnTo>
                  <a:pt x="46990" y="316229"/>
                </a:lnTo>
                <a:lnTo>
                  <a:pt x="49529" y="317500"/>
                </a:lnTo>
                <a:lnTo>
                  <a:pt x="53340" y="317500"/>
                </a:lnTo>
                <a:lnTo>
                  <a:pt x="55879" y="317500"/>
                </a:lnTo>
                <a:lnTo>
                  <a:pt x="59690" y="317500"/>
                </a:lnTo>
                <a:lnTo>
                  <a:pt x="62229" y="317500"/>
                </a:lnTo>
                <a:lnTo>
                  <a:pt x="64770" y="316229"/>
                </a:lnTo>
                <a:lnTo>
                  <a:pt x="67310" y="314960"/>
                </a:lnTo>
                <a:lnTo>
                  <a:pt x="69850" y="314960"/>
                </a:lnTo>
                <a:lnTo>
                  <a:pt x="73660" y="312420"/>
                </a:lnTo>
                <a:lnTo>
                  <a:pt x="76200" y="312420"/>
                </a:lnTo>
                <a:lnTo>
                  <a:pt x="78740" y="309879"/>
                </a:lnTo>
                <a:lnTo>
                  <a:pt x="81279" y="308610"/>
                </a:lnTo>
                <a:lnTo>
                  <a:pt x="82550" y="306070"/>
                </a:lnTo>
                <a:lnTo>
                  <a:pt x="85090" y="303529"/>
                </a:lnTo>
                <a:lnTo>
                  <a:pt x="87629" y="299720"/>
                </a:lnTo>
                <a:lnTo>
                  <a:pt x="90170" y="295910"/>
                </a:lnTo>
                <a:lnTo>
                  <a:pt x="91440" y="293370"/>
                </a:lnTo>
                <a:lnTo>
                  <a:pt x="93979" y="288289"/>
                </a:lnTo>
                <a:lnTo>
                  <a:pt x="95250" y="284479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4" name="object 2074"/>
          <p:cNvSpPr/>
          <p:nvPr/>
        </p:nvSpPr>
        <p:spPr>
          <a:xfrm>
            <a:off x="7603913" y="2842895"/>
            <a:ext cx="77470" cy="0"/>
          </a:xfrm>
          <a:custGeom>
            <a:avLst/>
            <a:gdLst/>
            <a:ahLst/>
            <a:cxnLst/>
            <a:rect l="l" t="t" r="r" b="b"/>
            <a:pathLst>
              <a:path w="77470">
                <a:moveTo>
                  <a:pt x="0" y="0"/>
                </a:moveTo>
                <a:lnTo>
                  <a:pt x="77046" y="0"/>
                </a:lnTo>
              </a:path>
            </a:pathLst>
          </a:custGeom>
          <a:ln w="6350">
            <a:solidFill>
              <a:srgbClr val="FDFBF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5" name="object 2075"/>
          <p:cNvSpPr/>
          <p:nvPr/>
        </p:nvSpPr>
        <p:spPr>
          <a:xfrm>
            <a:off x="7470140" y="2846070"/>
            <a:ext cx="218440" cy="7620"/>
          </a:xfrm>
          <a:custGeom>
            <a:avLst/>
            <a:gdLst/>
            <a:ahLst/>
            <a:cxnLst/>
            <a:rect l="l" t="t" r="r" b="b"/>
            <a:pathLst>
              <a:path w="218440" h="7619">
                <a:moveTo>
                  <a:pt x="83819" y="1269"/>
                </a:moveTo>
                <a:lnTo>
                  <a:pt x="0" y="1269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1269"/>
                </a:lnTo>
                <a:close/>
              </a:path>
              <a:path w="218440" h="7619">
                <a:moveTo>
                  <a:pt x="210820" y="0"/>
                </a:moveTo>
                <a:lnTo>
                  <a:pt x="133773" y="0"/>
                </a:lnTo>
                <a:lnTo>
                  <a:pt x="132079" y="1269"/>
                </a:lnTo>
                <a:lnTo>
                  <a:pt x="125729" y="6350"/>
                </a:lnTo>
                <a:lnTo>
                  <a:pt x="124459" y="7619"/>
                </a:lnTo>
                <a:lnTo>
                  <a:pt x="218440" y="7619"/>
                </a:lnTo>
                <a:lnTo>
                  <a:pt x="210820" y="0"/>
                </a:lnTo>
                <a:close/>
              </a:path>
            </a:pathLst>
          </a:custGeom>
          <a:solidFill>
            <a:srgbClr val="FCF9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6" name="object 2076"/>
          <p:cNvSpPr/>
          <p:nvPr/>
        </p:nvSpPr>
        <p:spPr>
          <a:xfrm>
            <a:off x="7470140" y="2853689"/>
            <a:ext cx="226695" cy="7620"/>
          </a:xfrm>
          <a:custGeom>
            <a:avLst/>
            <a:gdLst/>
            <a:ahLst/>
            <a:cxnLst/>
            <a:rect l="l" t="t" r="r" b="b"/>
            <a:pathLst>
              <a:path w="226695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26695" h="7619">
                <a:moveTo>
                  <a:pt x="218440" y="0"/>
                </a:moveTo>
                <a:lnTo>
                  <a:pt x="124459" y="0"/>
                </a:lnTo>
                <a:lnTo>
                  <a:pt x="116839" y="7620"/>
                </a:lnTo>
                <a:lnTo>
                  <a:pt x="226695" y="7620"/>
                </a:lnTo>
                <a:lnTo>
                  <a:pt x="226059" y="6350"/>
                </a:lnTo>
                <a:lnTo>
                  <a:pt x="220979" y="2539"/>
                </a:lnTo>
                <a:lnTo>
                  <a:pt x="218440" y="0"/>
                </a:lnTo>
                <a:close/>
              </a:path>
            </a:pathLst>
          </a:custGeom>
          <a:solidFill>
            <a:srgbClr val="FBF6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7" name="object 2077"/>
          <p:cNvSpPr/>
          <p:nvPr/>
        </p:nvSpPr>
        <p:spPr>
          <a:xfrm>
            <a:off x="7470140" y="2861310"/>
            <a:ext cx="231775" cy="7620"/>
          </a:xfrm>
          <a:custGeom>
            <a:avLst/>
            <a:gdLst/>
            <a:ahLst/>
            <a:cxnLst/>
            <a:rect l="l" t="t" r="r" b="b"/>
            <a:pathLst>
              <a:path w="231775" h="7619">
                <a:moveTo>
                  <a:pt x="83819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0"/>
                </a:lnTo>
                <a:close/>
              </a:path>
              <a:path w="231775" h="7619">
                <a:moveTo>
                  <a:pt x="226695" y="0"/>
                </a:moveTo>
                <a:lnTo>
                  <a:pt x="116839" y="0"/>
                </a:lnTo>
                <a:lnTo>
                  <a:pt x="111759" y="6350"/>
                </a:lnTo>
                <a:lnTo>
                  <a:pt x="110490" y="7619"/>
                </a:lnTo>
                <a:lnTo>
                  <a:pt x="231457" y="7619"/>
                </a:lnTo>
                <a:lnTo>
                  <a:pt x="228600" y="3810"/>
                </a:lnTo>
                <a:lnTo>
                  <a:pt x="226695" y="0"/>
                </a:lnTo>
                <a:close/>
              </a:path>
            </a:pathLst>
          </a:custGeom>
          <a:solidFill>
            <a:srgbClr val="FAF4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8" name="object 2078"/>
          <p:cNvSpPr/>
          <p:nvPr/>
        </p:nvSpPr>
        <p:spPr>
          <a:xfrm>
            <a:off x="7470140" y="2868929"/>
            <a:ext cx="234950" cy="6350"/>
          </a:xfrm>
          <a:custGeom>
            <a:avLst/>
            <a:gdLst/>
            <a:ahLst/>
            <a:cxnLst/>
            <a:rect l="l" t="t" r="r" b="b"/>
            <a:pathLst>
              <a:path w="234950" h="6350">
                <a:moveTo>
                  <a:pt x="83819" y="0"/>
                </a:moveTo>
                <a:lnTo>
                  <a:pt x="0" y="0"/>
                </a:lnTo>
                <a:lnTo>
                  <a:pt x="0" y="6350"/>
                </a:lnTo>
                <a:lnTo>
                  <a:pt x="83819" y="6350"/>
                </a:lnTo>
                <a:lnTo>
                  <a:pt x="83819" y="0"/>
                </a:lnTo>
                <a:close/>
              </a:path>
              <a:path w="234950" h="6350">
                <a:moveTo>
                  <a:pt x="231457" y="0"/>
                </a:moveTo>
                <a:lnTo>
                  <a:pt x="110490" y="0"/>
                </a:lnTo>
                <a:lnTo>
                  <a:pt x="105409" y="5080"/>
                </a:lnTo>
                <a:lnTo>
                  <a:pt x="104486" y="6350"/>
                </a:lnTo>
                <a:lnTo>
                  <a:pt x="234442" y="6350"/>
                </a:lnTo>
                <a:lnTo>
                  <a:pt x="232409" y="1270"/>
                </a:lnTo>
                <a:lnTo>
                  <a:pt x="231457" y="0"/>
                </a:lnTo>
                <a:close/>
              </a:path>
            </a:pathLst>
          </a:custGeom>
          <a:solidFill>
            <a:srgbClr val="F9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9" name="object 2079"/>
          <p:cNvSpPr/>
          <p:nvPr/>
        </p:nvSpPr>
        <p:spPr>
          <a:xfrm>
            <a:off x="7470140" y="2875279"/>
            <a:ext cx="239395" cy="7620"/>
          </a:xfrm>
          <a:custGeom>
            <a:avLst/>
            <a:gdLst/>
            <a:ahLst/>
            <a:cxnLst/>
            <a:rect l="l" t="t" r="r" b="b"/>
            <a:pathLst>
              <a:path w="239395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39395" h="7619">
                <a:moveTo>
                  <a:pt x="234442" y="0"/>
                </a:moveTo>
                <a:lnTo>
                  <a:pt x="104486" y="0"/>
                </a:lnTo>
                <a:lnTo>
                  <a:pt x="98944" y="7620"/>
                </a:lnTo>
                <a:lnTo>
                  <a:pt x="239267" y="7620"/>
                </a:lnTo>
                <a:lnTo>
                  <a:pt x="238759" y="6350"/>
                </a:lnTo>
                <a:lnTo>
                  <a:pt x="234950" y="1270"/>
                </a:lnTo>
                <a:lnTo>
                  <a:pt x="234442" y="0"/>
                </a:lnTo>
                <a:close/>
              </a:path>
            </a:pathLst>
          </a:custGeom>
          <a:solidFill>
            <a:srgbClr val="F8E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0" name="object 2080"/>
          <p:cNvSpPr/>
          <p:nvPr/>
        </p:nvSpPr>
        <p:spPr>
          <a:xfrm>
            <a:off x="7470140" y="2882900"/>
            <a:ext cx="242570" cy="7620"/>
          </a:xfrm>
          <a:custGeom>
            <a:avLst/>
            <a:gdLst/>
            <a:ahLst/>
            <a:cxnLst/>
            <a:rect l="l" t="t" r="r" b="b"/>
            <a:pathLst>
              <a:path w="242570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42570" h="7619">
                <a:moveTo>
                  <a:pt x="239267" y="0"/>
                </a:moveTo>
                <a:lnTo>
                  <a:pt x="98944" y="0"/>
                </a:lnTo>
                <a:lnTo>
                  <a:pt x="95250" y="5079"/>
                </a:lnTo>
                <a:lnTo>
                  <a:pt x="93491" y="7620"/>
                </a:lnTo>
                <a:lnTo>
                  <a:pt x="242315" y="7620"/>
                </a:lnTo>
                <a:lnTo>
                  <a:pt x="239267" y="0"/>
                </a:lnTo>
                <a:close/>
              </a:path>
            </a:pathLst>
          </a:custGeom>
          <a:solidFill>
            <a:srgbClr val="F7EC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1" name="object 2081"/>
          <p:cNvSpPr/>
          <p:nvPr/>
        </p:nvSpPr>
        <p:spPr>
          <a:xfrm>
            <a:off x="7470140" y="2890520"/>
            <a:ext cx="245110" cy="7620"/>
          </a:xfrm>
          <a:custGeom>
            <a:avLst/>
            <a:gdLst/>
            <a:ahLst/>
            <a:cxnLst/>
            <a:rect l="l" t="t" r="r" b="b"/>
            <a:pathLst>
              <a:path w="245109" h="7619">
                <a:moveTo>
                  <a:pt x="83819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0"/>
                </a:lnTo>
                <a:close/>
              </a:path>
              <a:path w="245109" h="7619">
                <a:moveTo>
                  <a:pt x="242315" y="0"/>
                </a:moveTo>
                <a:lnTo>
                  <a:pt x="93491" y="0"/>
                </a:lnTo>
                <a:lnTo>
                  <a:pt x="88216" y="7619"/>
                </a:lnTo>
                <a:lnTo>
                  <a:pt x="245109" y="7619"/>
                </a:lnTo>
                <a:lnTo>
                  <a:pt x="243839" y="3809"/>
                </a:lnTo>
                <a:lnTo>
                  <a:pt x="242315" y="0"/>
                </a:lnTo>
                <a:close/>
              </a:path>
            </a:pathLst>
          </a:custGeom>
          <a:solidFill>
            <a:srgbClr val="F7EA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2" name="object 2082"/>
          <p:cNvSpPr/>
          <p:nvPr/>
        </p:nvSpPr>
        <p:spPr>
          <a:xfrm>
            <a:off x="7470140" y="2898139"/>
            <a:ext cx="247015" cy="6350"/>
          </a:xfrm>
          <a:custGeom>
            <a:avLst/>
            <a:gdLst/>
            <a:ahLst/>
            <a:cxnLst/>
            <a:rect l="l" t="t" r="r" b="b"/>
            <a:pathLst>
              <a:path w="247015" h="6350">
                <a:moveTo>
                  <a:pt x="83819" y="0"/>
                </a:moveTo>
                <a:lnTo>
                  <a:pt x="0" y="0"/>
                </a:lnTo>
                <a:lnTo>
                  <a:pt x="0" y="6350"/>
                </a:lnTo>
                <a:lnTo>
                  <a:pt x="83819" y="6350"/>
                </a:lnTo>
                <a:lnTo>
                  <a:pt x="83819" y="0"/>
                </a:lnTo>
                <a:close/>
              </a:path>
              <a:path w="247015" h="6350">
                <a:moveTo>
                  <a:pt x="245109" y="0"/>
                </a:moveTo>
                <a:lnTo>
                  <a:pt x="88216" y="0"/>
                </a:lnTo>
                <a:lnTo>
                  <a:pt x="83819" y="6350"/>
                </a:lnTo>
                <a:lnTo>
                  <a:pt x="246887" y="6350"/>
                </a:lnTo>
                <a:lnTo>
                  <a:pt x="246379" y="3810"/>
                </a:lnTo>
                <a:lnTo>
                  <a:pt x="245109" y="0"/>
                </a:lnTo>
                <a:close/>
              </a:path>
            </a:pathLst>
          </a:custGeom>
          <a:solidFill>
            <a:srgbClr val="F6E8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3" name="object 2083"/>
          <p:cNvSpPr/>
          <p:nvPr/>
        </p:nvSpPr>
        <p:spPr>
          <a:xfrm>
            <a:off x="7470140" y="2908300"/>
            <a:ext cx="249554" cy="0"/>
          </a:xfrm>
          <a:custGeom>
            <a:avLst/>
            <a:gdLst/>
            <a:ahLst/>
            <a:cxnLst/>
            <a:rect l="l" t="t" r="r" b="b"/>
            <a:pathLst>
              <a:path w="249554">
                <a:moveTo>
                  <a:pt x="0" y="0"/>
                </a:moveTo>
                <a:lnTo>
                  <a:pt x="249282" y="0"/>
                </a:lnTo>
              </a:path>
            </a:pathLst>
          </a:custGeom>
          <a:ln w="7620">
            <a:solidFill>
              <a:srgbClr val="F5E5E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4" name="object 2084"/>
          <p:cNvSpPr/>
          <p:nvPr/>
        </p:nvSpPr>
        <p:spPr>
          <a:xfrm>
            <a:off x="7470140" y="2915920"/>
            <a:ext cx="252095" cy="0"/>
          </a:xfrm>
          <a:custGeom>
            <a:avLst/>
            <a:gdLst/>
            <a:ahLst/>
            <a:cxnLst/>
            <a:rect l="l" t="t" r="r" b="b"/>
            <a:pathLst>
              <a:path w="252095">
                <a:moveTo>
                  <a:pt x="0" y="0"/>
                </a:moveTo>
                <a:lnTo>
                  <a:pt x="251883" y="0"/>
                </a:lnTo>
              </a:path>
            </a:pathLst>
          </a:custGeom>
          <a:ln w="7619">
            <a:solidFill>
              <a:srgbClr val="F4E3E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5" name="object 2085"/>
          <p:cNvSpPr/>
          <p:nvPr/>
        </p:nvSpPr>
        <p:spPr>
          <a:xfrm>
            <a:off x="7470140" y="2926079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5">
                <a:moveTo>
                  <a:pt x="0" y="0"/>
                </a:moveTo>
                <a:lnTo>
                  <a:pt x="252911" y="0"/>
                </a:lnTo>
              </a:path>
            </a:pathLst>
          </a:custGeom>
          <a:ln w="3175">
            <a:solidFill>
              <a:srgbClr val="F3E0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6" name="object 2086"/>
          <p:cNvSpPr/>
          <p:nvPr/>
        </p:nvSpPr>
        <p:spPr>
          <a:xfrm>
            <a:off x="7470140" y="2922270"/>
            <a:ext cx="252729" cy="0"/>
          </a:xfrm>
          <a:custGeom>
            <a:avLst/>
            <a:gdLst/>
            <a:ahLst/>
            <a:cxnLst/>
            <a:rect l="l" t="t" r="r" b="b"/>
            <a:pathLst>
              <a:path w="252729">
                <a:moveTo>
                  <a:pt x="0" y="0"/>
                </a:moveTo>
                <a:lnTo>
                  <a:pt x="252306" y="0"/>
                </a:lnTo>
              </a:path>
            </a:pathLst>
          </a:custGeom>
          <a:ln w="5079">
            <a:solidFill>
              <a:srgbClr val="F3E0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7" name="object 2087"/>
          <p:cNvSpPr/>
          <p:nvPr/>
        </p:nvSpPr>
        <p:spPr>
          <a:xfrm>
            <a:off x="7470140" y="2930525"/>
            <a:ext cx="254000" cy="0"/>
          </a:xfrm>
          <a:custGeom>
            <a:avLst/>
            <a:gdLst/>
            <a:ahLst/>
            <a:cxnLst/>
            <a:rect l="l" t="t" r="r" b="b"/>
            <a:pathLst>
              <a:path w="254000">
                <a:moveTo>
                  <a:pt x="0" y="0"/>
                </a:moveTo>
                <a:lnTo>
                  <a:pt x="254000" y="0"/>
                </a:lnTo>
              </a:path>
            </a:pathLst>
          </a:custGeom>
          <a:ln w="6350">
            <a:solidFill>
              <a:srgbClr val="F2DE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8" name="object 2088"/>
          <p:cNvSpPr/>
          <p:nvPr/>
        </p:nvSpPr>
        <p:spPr>
          <a:xfrm>
            <a:off x="7470140" y="2937510"/>
            <a:ext cx="255270" cy="0"/>
          </a:xfrm>
          <a:custGeom>
            <a:avLst/>
            <a:gdLst/>
            <a:ahLst/>
            <a:cxnLst/>
            <a:rect l="l" t="t" r="r" b="b"/>
            <a:pathLst>
              <a:path w="255270">
                <a:moveTo>
                  <a:pt x="0" y="0"/>
                </a:moveTo>
                <a:lnTo>
                  <a:pt x="255088" y="0"/>
                </a:lnTo>
              </a:path>
            </a:pathLst>
          </a:custGeom>
          <a:ln w="7620">
            <a:solidFill>
              <a:srgbClr val="F1DBD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9" name="object 2089"/>
          <p:cNvSpPr/>
          <p:nvPr/>
        </p:nvSpPr>
        <p:spPr>
          <a:xfrm>
            <a:off x="7470140" y="2945129"/>
            <a:ext cx="256540" cy="0"/>
          </a:xfrm>
          <a:custGeom>
            <a:avLst/>
            <a:gdLst/>
            <a:ahLst/>
            <a:cxnLst/>
            <a:rect l="l" t="t" r="r" b="b"/>
            <a:pathLst>
              <a:path w="256540">
                <a:moveTo>
                  <a:pt x="0" y="0"/>
                </a:moveTo>
                <a:lnTo>
                  <a:pt x="256116" y="0"/>
                </a:lnTo>
              </a:path>
            </a:pathLst>
          </a:custGeom>
          <a:ln w="7619">
            <a:solidFill>
              <a:srgbClr val="F0D9D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0" name="object 2090"/>
          <p:cNvSpPr/>
          <p:nvPr/>
        </p:nvSpPr>
        <p:spPr>
          <a:xfrm>
            <a:off x="7470140" y="2952750"/>
            <a:ext cx="257175" cy="0"/>
          </a:xfrm>
          <a:custGeom>
            <a:avLst/>
            <a:gdLst/>
            <a:ahLst/>
            <a:cxnLst/>
            <a:rect l="l" t="t" r="r" b="b"/>
            <a:pathLst>
              <a:path w="257175">
                <a:moveTo>
                  <a:pt x="0" y="0"/>
                </a:moveTo>
                <a:lnTo>
                  <a:pt x="257132" y="0"/>
                </a:lnTo>
              </a:path>
            </a:pathLst>
          </a:custGeom>
          <a:ln w="7620">
            <a:solidFill>
              <a:srgbClr val="F0D7D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1" name="object 2091"/>
          <p:cNvSpPr/>
          <p:nvPr/>
        </p:nvSpPr>
        <p:spPr>
          <a:xfrm>
            <a:off x="7470140" y="2959735"/>
            <a:ext cx="258445" cy="0"/>
          </a:xfrm>
          <a:custGeom>
            <a:avLst/>
            <a:gdLst/>
            <a:ahLst/>
            <a:cxnLst/>
            <a:rect l="l" t="t" r="r" b="b"/>
            <a:pathLst>
              <a:path w="258445">
                <a:moveTo>
                  <a:pt x="0" y="0"/>
                </a:moveTo>
                <a:lnTo>
                  <a:pt x="257968" y="0"/>
                </a:lnTo>
              </a:path>
            </a:pathLst>
          </a:custGeom>
          <a:ln w="6350">
            <a:solidFill>
              <a:srgbClr val="EFD4D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2" name="object 2092"/>
          <p:cNvSpPr/>
          <p:nvPr/>
        </p:nvSpPr>
        <p:spPr>
          <a:xfrm>
            <a:off x="7470140" y="2962910"/>
            <a:ext cx="259079" cy="7620"/>
          </a:xfrm>
          <a:custGeom>
            <a:avLst/>
            <a:gdLst/>
            <a:ahLst/>
            <a:cxnLst/>
            <a:rect l="l" t="t" r="r" b="b"/>
            <a:pathLst>
              <a:path w="259079" h="7619">
                <a:moveTo>
                  <a:pt x="257968" y="0"/>
                </a:moveTo>
                <a:lnTo>
                  <a:pt x="0" y="0"/>
                </a:lnTo>
                <a:lnTo>
                  <a:pt x="0" y="7619"/>
                </a:lnTo>
                <a:lnTo>
                  <a:pt x="118109" y="7619"/>
                </a:lnTo>
                <a:lnTo>
                  <a:pt x="120650" y="6350"/>
                </a:lnTo>
                <a:lnTo>
                  <a:pt x="124459" y="5079"/>
                </a:lnTo>
                <a:lnTo>
                  <a:pt x="258603" y="5079"/>
                </a:lnTo>
                <a:lnTo>
                  <a:pt x="257968" y="0"/>
                </a:lnTo>
                <a:close/>
              </a:path>
              <a:path w="259079" h="7619">
                <a:moveTo>
                  <a:pt x="258603" y="5079"/>
                </a:moveTo>
                <a:lnTo>
                  <a:pt x="143509" y="5079"/>
                </a:lnTo>
                <a:lnTo>
                  <a:pt x="146050" y="6350"/>
                </a:lnTo>
                <a:lnTo>
                  <a:pt x="149859" y="7619"/>
                </a:lnTo>
                <a:lnTo>
                  <a:pt x="258921" y="7619"/>
                </a:lnTo>
                <a:lnTo>
                  <a:pt x="258603" y="5079"/>
                </a:lnTo>
                <a:close/>
              </a:path>
            </a:pathLst>
          </a:custGeom>
          <a:solidFill>
            <a:srgbClr val="EED2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3" name="object 2093"/>
          <p:cNvSpPr/>
          <p:nvPr/>
        </p:nvSpPr>
        <p:spPr>
          <a:xfrm>
            <a:off x="7470140" y="2970529"/>
            <a:ext cx="260350" cy="7620"/>
          </a:xfrm>
          <a:custGeom>
            <a:avLst/>
            <a:gdLst/>
            <a:ahLst/>
            <a:cxnLst/>
            <a:rect l="l" t="t" r="r" b="b"/>
            <a:pathLst>
              <a:path w="260350" h="7619">
                <a:moveTo>
                  <a:pt x="118109" y="0"/>
                </a:moveTo>
                <a:lnTo>
                  <a:pt x="0" y="0"/>
                </a:lnTo>
                <a:lnTo>
                  <a:pt x="0" y="7620"/>
                </a:lnTo>
                <a:lnTo>
                  <a:pt x="102869" y="7620"/>
                </a:lnTo>
                <a:lnTo>
                  <a:pt x="109219" y="3810"/>
                </a:lnTo>
                <a:lnTo>
                  <a:pt x="114300" y="1270"/>
                </a:lnTo>
                <a:lnTo>
                  <a:pt x="118109" y="0"/>
                </a:lnTo>
                <a:close/>
              </a:path>
              <a:path w="260350" h="7619">
                <a:moveTo>
                  <a:pt x="258921" y="0"/>
                </a:moveTo>
                <a:lnTo>
                  <a:pt x="149859" y="0"/>
                </a:lnTo>
                <a:lnTo>
                  <a:pt x="152400" y="1270"/>
                </a:lnTo>
                <a:lnTo>
                  <a:pt x="154939" y="1270"/>
                </a:lnTo>
                <a:lnTo>
                  <a:pt x="157479" y="3810"/>
                </a:lnTo>
                <a:lnTo>
                  <a:pt x="158750" y="6350"/>
                </a:lnTo>
                <a:lnTo>
                  <a:pt x="160654" y="7620"/>
                </a:lnTo>
                <a:lnTo>
                  <a:pt x="259873" y="7620"/>
                </a:lnTo>
                <a:lnTo>
                  <a:pt x="258921" y="0"/>
                </a:lnTo>
                <a:close/>
              </a:path>
            </a:pathLst>
          </a:custGeom>
          <a:solidFill>
            <a:srgbClr val="EDCF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4" name="object 2094"/>
          <p:cNvSpPr/>
          <p:nvPr/>
        </p:nvSpPr>
        <p:spPr>
          <a:xfrm>
            <a:off x="7470140" y="2978150"/>
            <a:ext cx="260985" cy="6350"/>
          </a:xfrm>
          <a:custGeom>
            <a:avLst/>
            <a:gdLst/>
            <a:ahLst/>
            <a:cxnLst/>
            <a:rect l="l" t="t" r="r" b="b"/>
            <a:pathLst>
              <a:path w="260984" h="6350">
                <a:moveTo>
                  <a:pt x="102869" y="0"/>
                </a:moveTo>
                <a:lnTo>
                  <a:pt x="0" y="0"/>
                </a:lnTo>
                <a:lnTo>
                  <a:pt x="0" y="6350"/>
                </a:lnTo>
                <a:lnTo>
                  <a:pt x="96519" y="6350"/>
                </a:lnTo>
                <a:lnTo>
                  <a:pt x="102869" y="0"/>
                </a:lnTo>
                <a:close/>
              </a:path>
              <a:path w="260984" h="6350">
                <a:moveTo>
                  <a:pt x="259873" y="0"/>
                </a:moveTo>
                <a:lnTo>
                  <a:pt x="160654" y="0"/>
                </a:lnTo>
                <a:lnTo>
                  <a:pt x="162559" y="1270"/>
                </a:lnTo>
                <a:lnTo>
                  <a:pt x="162559" y="3810"/>
                </a:lnTo>
                <a:lnTo>
                  <a:pt x="165100" y="6350"/>
                </a:lnTo>
                <a:lnTo>
                  <a:pt x="260499" y="6350"/>
                </a:lnTo>
                <a:lnTo>
                  <a:pt x="260350" y="3810"/>
                </a:lnTo>
                <a:lnTo>
                  <a:pt x="259873" y="0"/>
                </a:lnTo>
                <a:close/>
              </a:path>
            </a:pathLst>
          </a:custGeom>
          <a:solidFill>
            <a:srgbClr val="ECCD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5" name="object 2095"/>
          <p:cNvSpPr/>
          <p:nvPr/>
        </p:nvSpPr>
        <p:spPr>
          <a:xfrm>
            <a:off x="7470140" y="2984500"/>
            <a:ext cx="260985" cy="7620"/>
          </a:xfrm>
          <a:custGeom>
            <a:avLst/>
            <a:gdLst/>
            <a:ahLst/>
            <a:cxnLst/>
            <a:rect l="l" t="t" r="r" b="b"/>
            <a:pathLst>
              <a:path w="260984" h="7619">
                <a:moveTo>
                  <a:pt x="96519" y="0"/>
                </a:moveTo>
                <a:lnTo>
                  <a:pt x="0" y="0"/>
                </a:lnTo>
                <a:lnTo>
                  <a:pt x="0" y="7620"/>
                </a:lnTo>
                <a:lnTo>
                  <a:pt x="88264" y="7620"/>
                </a:lnTo>
                <a:lnTo>
                  <a:pt x="90169" y="5079"/>
                </a:lnTo>
                <a:lnTo>
                  <a:pt x="96519" y="0"/>
                </a:lnTo>
                <a:close/>
              </a:path>
              <a:path w="260984" h="7619">
                <a:moveTo>
                  <a:pt x="260499" y="0"/>
                </a:moveTo>
                <a:lnTo>
                  <a:pt x="165100" y="0"/>
                </a:lnTo>
                <a:lnTo>
                  <a:pt x="166369" y="3810"/>
                </a:lnTo>
                <a:lnTo>
                  <a:pt x="168909" y="7620"/>
                </a:lnTo>
                <a:lnTo>
                  <a:pt x="260947" y="7620"/>
                </a:lnTo>
                <a:lnTo>
                  <a:pt x="260499" y="0"/>
                </a:lnTo>
                <a:close/>
              </a:path>
            </a:pathLst>
          </a:custGeom>
          <a:solidFill>
            <a:srgbClr val="EB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6" name="object 2096"/>
          <p:cNvSpPr/>
          <p:nvPr/>
        </p:nvSpPr>
        <p:spPr>
          <a:xfrm>
            <a:off x="7470140" y="299212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20" h="7619">
                <a:moveTo>
                  <a:pt x="88264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5079"/>
                </a:lnTo>
                <a:lnTo>
                  <a:pt x="86359" y="2539"/>
                </a:lnTo>
                <a:lnTo>
                  <a:pt x="88264" y="0"/>
                </a:lnTo>
                <a:close/>
              </a:path>
              <a:path w="261620" h="7619">
                <a:moveTo>
                  <a:pt x="260947" y="0"/>
                </a:moveTo>
                <a:lnTo>
                  <a:pt x="168909" y="0"/>
                </a:lnTo>
                <a:lnTo>
                  <a:pt x="168909" y="3809"/>
                </a:lnTo>
                <a:lnTo>
                  <a:pt x="171450" y="7619"/>
                </a:lnTo>
                <a:lnTo>
                  <a:pt x="261395" y="7619"/>
                </a:lnTo>
                <a:lnTo>
                  <a:pt x="260947" y="0"/>
                </a:lnTo>
                <a:close/>
              </a:path>
            </a:pathLst>
          </a:custGeom>
          <a:solidFill>
            <a:srgbClr val="EAC8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7" name="object 2097"/>
          <p:cNvSpPr/>
          <p:nvPr/>
        </p:nvSpPr>
        <p:spPr>
          <a:xfrm>
            <a:off x="7470140" y="300291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E9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8" name="object 2098"/>
          <p:cNvSpPr/>
          <p:nvPr/>
        </p:nvSpPr>
        <p:spPr>
          <a:xfrm>
            <a:off x="7641907" y="3004820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0" y="0"/>
                </a:moveTo>
                <a:lnTo>
                  <a:pt x="89852" y="0"/>
                </a:lnTo>
              </a:path>
            </a:pathLst>
          </a:custGeom>
          <a:ln w="3175">
            <a:solidFill>
              <a:srgbClr val="E9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9" name="object 2099"/>
          <p:cNvSpPr/>
          <p:nvPr/>
        </p:nvSpPr>
        <p:spPr>
          <a:xfrm>
            <a:off x="7641590" y="3001645"/>
            <a:ext cx="90170" cy="0"/>
          </a:xfrm>
          <a:custGeom>
            <a:avLst/>
            <a:gdLst/>
            <a:ahLst/>
            <a:cxnLst/>
            <a:rect l="l" t="t" r="r" b="b"/>
            <a:pathLst>
              <a:path w="90170">
                <a:moveTo>
                  <a:pt x="0" y="0"/>
                </a:moveTo>
                <a:lnTo>
                  <a:pt x="90057" y="0"/>
                </a:lnTo>
              </a:path>
            </a:pathLst>
          </a:custGeom>
          <a:ln w="3810">
            <a:solidFill>
              <a:srgbClr val="E9C6C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0" name="object 2100"/>
          <p:cNvSpPr/>
          <p:nvPr/>
        </p:nvSpPr>
        <p:spPr>
          <a:xfrm>
            <a:off x="7470140" y="3006089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20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61620" h="7619">
                <a:moveTo>
                  <a:pt x="261619" y="0"/>
                </a:moveTo>
                <a:lnTo>
                  <a:pt x="172084" y="0"/>
                </a:lnTo>
                <a:lnTo>
                  <a:pt x="172719" y="2539"/>
                </a:lnTo>
                <a:lnTo>
                  <a:pt x="175259" y="7620"/>
                </a:lnTo>
                <a:lnTo>
                  <a:pt x="261619" y="7620"/>
                </a:lnTo>
                <a:lnTo>
                  <a:pt x="261619" y="0"/>
                </a:lnTo>
                <a:close/>
              </a:path>
            </a:pathLst>
          </a:custGeom>
          <a:solidFill>
            <a:srgbClr val="E9C3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1" name="object 2101"/>
          <p:cNvSpPr/>
          <p:nvPr/>
        </p:nvSpPr>
        <p:spPr>
          <a:xfrm>
            <a:off x="7470140" y="30175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2" name="object 2102"/>
          <p:cNvSpPr/>
          <p:nvPr/>
        </p:nvSpPr>
        <p:spPr>
          <a:xfrm>
            <a:off x="7645400" y="3017520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7619">
            <a:solidFill>
              <a:srgbClr val="E8C1C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3" name="object 2103"/>
          <p:cNvSpPr/>
          <p:nvPr/>
        </p:nvSpPr>
        <p:spPr>
          <a:xfrm>
            <a:off x="7470140" y="30251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4" name="object 2104"/>
          <p:cNvSpPr/>
          <p:nvPr/>
        </p:nvSpPr>
        <p:spPr>
          <a:xfrm>
            <a:off x="7645400" y="3025139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0" y="0"/>
                </a:moveTo>
                <a:lnTo>
                  <a:pt x="86359" y="0"/>
                </a:lnTo>
              </a:path>
            </a:pathLst>
          </a:custGeom>
          <a:ln w="7620">
            <a:solidFill>
              <a:srgbClr val="E7BEB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5" name="object 2105"/>
          <p:cNvSpPr/>
          <p:nvPr/>
        </p:nvSpPr>
        <p:spPr>
          <a:xfrm>
            <a:off x="7470140" y="3028950"/>
            <a:ext cx="261620" cy="6350"/>
          </a:xfrm>
          <a:custGeom>
            <a:avLst/>
            <a:gdLst/>
            <a:ahLst/>
            <a:cxnLst/>
            <a:rect l="l" t="t" r="r" b="b"/>
            <a:pathLst>
              <a:path w="261620" h="6350">
                <a:moveTo>
                  <a:pt x="83819" y="0"/>
                </a:moveTo>
                <a:lnTo>
                  <a:pt x="0" y="0"/>
                </a:lnTo>
                <a:lnTo>
                  <a:pt x="0" y="6350"/>
                </a:lnTo>
                <a:lnTo>
                  <a:pt x="83819" y="6350"/>
                </a:lnTo>
                <a:lnTo>
                  <a:pt x="83819" y="0"/>
                </a:lnTo>
                <a:close/>
              </a:path>
              <a:path w="261620" h="6350">
                <a:moveTo>
                  <a:pt x="261619" y="0"/>
                </a:moveTo>
                <a:lnTo>
                  <a:pt x="175259" y="0"/>
                </a:lnTo>
                <a:lnTo>
                  <a:pt x="175259" y="2539"/>
                </a:lnTo>
                <a:lnTo>
                  <a:pt x="176022" y="6350"/>
                </a:lnTo>
                <a:lnTo>
                  <a:pt x="261619" y="6350"/>
                </a:lnTo>
                <a:lnTo>
                  <a:pt x="261619" y="0"/>
                </a:lnTo>
                <a:close/>
              </a:path>
            </a:pathLst>
          </a:custGeom>
          <a:solidFill>
            <a:srgbClr val="E6BC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6" name="object 2106"/>
          <p:cNvSpPr/>
          <p:nvPr/>
        </p:nvSpPr>
        <p:spPr>
          <a:xfrm>
            <a:off x="7470140" y="303530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20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61620" h="7619">
                <a:moveTo>
                  <a:pt x="261619" y="0"/>
                </a:moveTo>
                <a:lnTo>
                  <a:pt x="176022" y="0"/>
                </a:lnTo>
                <a:lnTo>
                  <a:pt x="176529" y="2539"/>
                </a:lnTo>
                <a:lnTo>
                  <a:pt x="176529" y="7620"/>
                </a:lnTo>
                <a:lnTo>
                  <a:pt x="261619" y="7620"/>
                </a:lnTo>
                <a:lnTo>
                  <a:pt x="261619" y="0"/>
                </a:lnTo>
                <a:close/>
              </a:path>
            </a:pathLst>
          </a:custGeom>
          <a:solidFill>
            <a:srgbClr val="E5B9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7" name="object 2107"/>
          <p:cNvSpPr/>
          <p:nvPr/>
        </p:nvSpPr>
        <p:spPr>
          <a:xfrm>
            <a:off x="7470140" y="3042920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20" h="7619">
                <a:moveTo>
                  <a:pt x="83819" y="0"/>
                </a:moveTo>
                <a:lnTo>
                  <a:pt x="0" y="0"/>
                </a:lnTo>
                <a:lnTo>
                  <a:pt x="0" y="7619"/>
                </a:lnTo>
                <a:lnTo>
                  <a:pt x="83819" y="7619"/>
                </a:lnTo>
                <a:lnTo>
                  <a:pt x="83819" y="0"/>
                </a:lnTo>
                <a:close/>
              </a:path>
              <a:path w="261620" h="7619">
                <a:moveTo>
                  <a:pt x="261619" y="0"/>
                </a:moveTo>
                <a:lnTo>
                  <a:pt x="176529" y="0"/>
                </a:lnTo>
                <a:lnTo>
                  <a:pt x="176529" y="2539"/>
                </a:lnTo>
                <a:lnTo>
                  <a:pt x="176733" y="7619"/>
                </a:lnTo>
                <a:lnTo>
                  <a:pt x="261619" y="7619"/>
                </a:lnTo>
                <a:lnTo>
                  <a:pt x="261619" y="0"/>
                </a:lnTo>
                <a:close/>
              </a:path>
            </a:pathLst>
          </a:custGeom>
          <a:solidFill>
            <a:srgbClr val="E4B7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8" name="object 2108"/>
          <p:cNvSpPr/>
          <p:nvPr/>
        </p:nvSpPr>
        <p:spPr>
          <a:xfrm>
            <a:off x="7470140" y="30543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3B5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9" name="object 2109"/>
          <p:cNvSpPr/>
          <p:nvPr/>
        </p:nvSpPr>
        <p:spPr>
          <a:xfrm>
            <a:off x="7646873" y="3054350"/>
            <a:ext cx="85090" cy="0"/>
          </a:xfrm>
          <a:custGeom>
            <a:avLst/>
            <a:gdLst/>
            <a:ahLst/>
            <a:cxnLst/>
            <a:rect l="l" t="t" r="r" b="b"/>
            <a:pathLst>
              <a:path w="85090">
                <a:moveTo>
                  <a:pt x="0" y="0"/>
                </a:moveTo>
                <a:lnTo>
                  <a:pt x="84886" y="0"/>
                </a:lnTo>
              </a:path>
            </a:pathLst>
          </a:custGeom>
          <a:ln w="7620">
            <a:solidFill>
              <a:srgbClr val="E3B5B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0" name="object 2110"/>
          <p:cNvSpPr/>
          <p:nvPr/>
        </p:nvSpPr>
        <p:spPr>
          <a:xfrm>
            <a:off x="7470140" y="306133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1" name="object 2111"/>
          <p:cNvSpPr/>
          <p:nvPr/>
        </p:nvSpPr>
        <p:spPr>
          <a:xfrm>
            <a:off x="7647178" y="3061335"/>
            <a:ext cx="85090" cy="0"/>
          </a:xfrm>
          <a:custGeom>
            <a:avLst/>
            <a:gdLst/>
            <a:ahLst/>
            <a:cxnLst/>
            <a:rect l="l" t="t" r="r" b="b"/>
            <a:pathLst>
              <a:path w="85090">
                <a:moveTo>
                  <a:pt x="0" y="0"/>
                </a:moveTo>
                <a:lnTo>
                  <a:pt x="84581" y="0"/>
                </a:lnTo>
              </a:path>
            </a:pathLst>
          </a:custGeom>
          <a:ln w="6350">
            <a:solidFill>
              <a:srgbClr val="E2B2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2" name="object 2112"/>
          <p:cNvSpPr/>
          <p:nvPr/>
        </p:nvSpPr>
        <p:spPr>
          <a:xfrm>
            <a:off x="7470140" y="30683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3" name="object 2113"/>
          <p:cNvSpPr/>
          <p:nvPr/>
        </p:nvSpPr>
        <p:spPr>
          <a:xfrm>
            <a:off x="7647431" y="3068320"/>
            <a:ext cx="84455" cy="0"/>
          </a:xfrm>
          <a:custGeom>
            <a:avLst/>
            <a:gdLst/>
            <a:ahLst/>
            <a:cxnLst/>
            <a:rect l="l" t="t" r="r" b="b"/>
            <a:pathLst>
              <a:path w="84454">
                <a:moveTo>
                  <a:pt x="0" y="0"/>
                </a:moveTo>
                <a:lnTo>
                  <a:pt x="84327" y="0"/>
                </a:lnTo>
              </a:path>
            </a:pathLst>
          </a:custGeom>
          <a:ln w="7619">
            <a:solidFill>
              <a:srgbClr val="E2B0A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4" name="object 2114"/>
          <p:cNvSpPr/>
          <p:nvPr/>
        </p:nvSpPr>
        <p:spPr>
          <a:xfrm>
            <a:off x="7470140" y="3072129"/>
            <a:ext cx="261620" cy="7620"/>
          </a:xfrm>
          <a:custGeom>
            <a:avLst/>
            <a:gdLst/>
            <a:ahLst/>
            <a:cxnLst/>
            <a:rect l="l" t="t" r="r" b="b"/>
            <a:pathLst>
              <a:path w="261620" h="7619">
                <a:moveTo>
                  <a:pt x="83819" y="0"/>
                </a:moveTo>
                <a:lnTo>
                  <a:pt x="0" y="0"/>
                </a:lnTo>
                <a:lnTo>
                  <a:pt x="0" y="7620"/>
                </a:lnTo>
                <a:lnTo>
                  <a:pt x="83819" y="7620"/>
                </a:lnTo>
                <a:lnTo>
                  <a:pt x="83819" y="0"/>
                </a:lnTo>
                <a:close/>
              </a:path>
              <a:path w="261620" h="7619">
                <a:moveTo>
                  <a:pt x="261619" y="0"/>
                </a:moveTo>
                <a:lnTo>
                  <a:pt x="177596" y="0"/>
                </a:lnTo>
                <a:lnTo>
                  <a:pt x="177800" y="5080"/>
                </a:lnTo>
                <a:lnTo>
                  <a:pt x="177800" y="7620"/>
                </a:lnTo>
                <a:lnTo>
                  <a:pt x="261619" y="7620"/>
                </a:lnTo>
                <a:lnTo>
                  <a:pt x="261619" y="0"/>
                </a:lnTo>
                <a:close/>
              </a:path>
            </a:pathLst>
          </a:custGeom>
          <a:solidFill>
            <a:srgbClr val="E1A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5" name="object 2115"/>
          <p:cNvSpPr/>
          <p:nvPr/>
        </p:nvSpPr>
        <p:spPr>
          <a:xfrm>
            <a:off x="7470140" y="30835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6" name="object 2116"/>
          <p:cNvSpPr/>
          <p:nvPr/>
        </p:nvSpPr>
        <p:spPr>
          <a:xfrm>
            <a:off x="7647940" y="30835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E0ABA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7" name="object 2117"/>
          <p:cNvSpPr/>
          <p:nvPr/>
        </p:nvSpPr>
        <p:spPr>
          <a:xfrm>
            <a:off x="7470140" y="309054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FA8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8" name="object 2118"/>
          <p:cNvSpPr/>
          <p:nvPr/>
        </p:nvSpPr>
        <p:spPr>
          <a:xfrm>
            <a:off x="7647940" y="309054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FA8A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9" name="object 2119"/>
          <p:cNvSpPr/>
          <p:nvPr/>
        </p:nvSpPr>
        <p:spPr>
          <a:xfrm>
            <a:off x="7470140" y="3097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0" name="object 2120"/>
          <p:cNvSpPr/>
          <p:nvPr/>
        </p:nvSpPr>
        <p:spPr>
          <a:xfrm>
            <a:off x="7647940" y="30975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EA6A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1" name="object 2121"/>
          <p:cNvSpPr/>
          <p:nvPr/>
        </p:nvSpPr>
        <p:spPr>
          <a:xfrm>
            <a:off x="7470140" y="31051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2" name="object 2122"/>
          <p:cNvSpPr/>
          <p:nvPr/>
        </p:nvSpPr>
        <p:spPr>
          <a:xfrm>
            <a:off x="7647940" y="31051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DA4A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3" name="object 2123"/>
          <p:cNvSpPr/>
          <p:nvPr/>
        </p:nvSpPr>
        <p:spPr>
          <a:xfrm>
            <a:off x="7470140" y="31127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4" name="object 2124"/>
          <p:cNvSpPr/>
          <p:nvPr/>
        </p:nvSpPr>
        <p:spPr>
          <a:xfrm>
            <a:off x="7647940" y="31127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CA1A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5" name="object 2125"/>
          <p:cNvSpPr/>
          <p:nvPr/>
        </p:nvSpPr>
        <p:spPr>
          <a:xfrm>
            <a:off x="7470140" y="31197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6" name="object 2126"/>
          <p:cNvSpPr/>
          <p:nvPr/>
        </p:nvSpPr>
        <p:spPr>
          <a:xfrm>
            <a:off x="7647940" y="311975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B9F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7" name="object 2127"/>
          <p:cNvSpPr/>
          <p:nvPr/>
        </p:nvSpPr>
        <p:spPr>
          <a:xfrm>
            <a:off x="7470140" y="3126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8" name="object 2128"/>
          <p:cNvSpPr/>
          <p:nvPr/>
        </p:nvSpPr>
        <p:spPr>
          <a:xfrm>
            <a:off x="7647940" y="312673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B9C9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9" name="object 2129"/>
          <p:cNvSpPr/>
          <p:nvPr/>
        </p:nvSpPr>
        <p:spPr>
          <a:xfrm>
            <a:off x="7470140" y="31343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0" name="object 2130"/>
          <p:cNvSpPr/>
          <p:nvPr/>
        </p:nvSpPr>
        <p:spPr>
          <a:xfrm>
            <a:off x="7647940" y="31343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A9A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1" name="object 2131"/>
          <p:cNvSpPr/>
          <p:nvPr/>
        </p:nvSpPr>
        <p:spPr>
          <a:xfrm>
            <a:off x="7470140" y="31419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997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2" name="object 2132"/>
          <p:cNvSpPr/>
          <p:nvPr/>
        </p:nvSpPr>
        <p:spPr>
          <a:xfrm>
            <a:off x="7647940" y="31419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9979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3" name="object 2133"/>
          <p:cNvSpPr/>
          <p:nvPr/>
        </p:nvSpPr>
        <p:spPr>
          <a:xfrm>
            <a:off x="7470140" y="31489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4" name="object 2134"/>
          <p:cNvSpPr/>
          <p:nvPr/>
        </p:nvSpPr>
        <p:spPr>
          <a:xfrm>
            <a:off x="7647940" y="314896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895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5" name="object 2135"/>
          <p:cNvSpPr/>
          <p:nvPr/>
        </p:nvSpPr>
        <p:spPr>
          <a:xfrm>
            <a:off x="7470140" y="3155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6" name="object 2136"/>
          <p:cNvSpPr/>
          <p:nvPr/>
        </p:nvSpPr>
        <p:spPr>
          <a:xfrm>
            <a:off x="7647940" y="315595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7939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7" name="object 2137"/>
          <p:cNvSpPr/>
          <p:nvPr/>
        </p:nvSpPr>
        <p:spPr>
          <a:xfrm>
            <a:off x="7470140" y="31635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8" name="object 2138"/>
          <p:cNvSpPr/>
          <p:nvPr/>
        </p:nvSpPr>
        <p:spPr>
          <a:xfrm>
            <a:off x="7647940" y="31635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6908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9" name="object 2139"/>
          <p:cNvSpPr/>
          <p:nvPr/>
        </p:nvSpPr>
        <p:spPr>
          <a:xfrm>
            <a:off x="7470140" y="31711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0" name="object 2140"/>
          <p:cNvSpPr/>
          <p:nvPr/>
        </p:nvSpPr>
        <p:spPr>
          <a:xfrm>
            <a:off x="7647940" y="31711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58E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1" name="object 2141"/>
          <p:cNvSpPr/>
          <p:nvPr/>
        </p:nvSpPr>
        <p:spPr>
          <a:xfrm>
            <a:off x="7470140" y="317817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2" name="object 2142"/>
          <p:cNvSpPr/>
          <p:nvPr/>
        </p:nvSpPr>
        <p:spPr>
          <a:xfrm>
            <a:off x="7647940" y="317817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48B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3" name="object 2143"/>
          <p:cNvSpPr/>
          <p:nvPr/>
        </p:nvSpPr>
        <p:spPr>
          <a:xfrm>
            <a:off x="7470140" y="31851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4" name="object 2144"/>
          <p:cNvSpPr/>
          <p:nvPr/>
        </p:nvSpPr>
        <p:spPr>
          <a:xfrm>
            <a:off x="7647940" y="318516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4898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5" name="object 2145"/>
          <p:cNvSpPr/>
          <p:nvPr/>
        </p:nvSpPr>
        <p:spPr>
          <a:xfrm>
            <a:off x="7470140" y="31927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6" name="object 2146"/>
          <p:cNvSpPr/>
          <p:nvPr/>
        </p:nvSpPr>
        <p:spPr>
          <a:xfrm>
            <a:off x="7647940" y="31927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3868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7" name="object 2147"/>
          <p:cNvSpPr/>
          <p:nvPr/>
        </p:nvSpPr>
        <p:spPr>
          <a:xfrm>
            <a:off x="7470140" y="32004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8" name="object 2148"/>
          <p:cNvSpPr/>
          <p:nvPr/>
        </p:nvSpPr>
        <p:spPr>
          <a:xfrm>
            <a:off x="7647940" y="32004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D2848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9" name="object 2149"/>
          <p:cNvSpPr/>
          <p:nvPr/>
        </p:nvSpPr>
        <p:spPr>
          <a:xfrm>
            <a:off x="7470140" y="320738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182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0" name="object 2150"/>
          <p:cNvSpPr/>
          <p:nvPr/>
        </p:nvSpPr>
        <p:spPr>
          <a:xfrm>
            <a:off x="7647940" y="320738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D182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1" name="object 2151"/>
          <p:cNvSpPr/>
          <p:nvPr/>
        </p:nvSpPr>
        <p:spPr>
          <a:xfrm>
            <a:off x="7470140" y="32143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2" name="object 2152"/>
          <p:cNvSpPr/>
          <p:nvPr/>
        </p:nvSpPr>
        <p:spPr>
          <a:xfrm>
            <a:off x="7647940" y="32143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D07F7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3" name="object 2153"/>
          <p:cNvSpPr/>
          <p:nvPr/>
        </p:nvSpPr>
        <p:spPr>
          <a:xfrm>
            <a:off x="7470140" y="32219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F7D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4" name="object 2154"/>
          <p:cNvSpPr/>
          <p:nvPr/>
        </p:nvSpPr>
        <p:spPr>
          <a:xfrm>
            <a:off x="7647940" y="322198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F7D7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5" name="object 2155"/>
          <p:cNvSpPr/>
          <p:nvPr/>
        </p:nvSpPr>
        <p:spPr>
          <a:xfrm>
            <a:off x="7470140" y="32296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6" name="object 2156"/>
          <p:cNvSpPr/>
          <p:nvPr/>
        </p:nvSpPr>
        <p:spPr>
          <a:xfrm>
            <a:off x="7647940" y="322961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E7A7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7" name="object 2157"/>
          <p:cNvSpPr/>
          <p:nvPr/>
        </p:nvSpPr>
        <p:spPr>
          <a:xfrm>
            <a:off x="7470140" y="323659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D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8" name="object 2158"/>
          <p:cNvSpPr/>
          <p:nvPr/>
        </p:nvSpPr>
        <p:spPr>
          <a:xfrm>
            <a:off x="7647940" y="323659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D787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9" name="object 2159"/>
          <p:cNvSpPr/>
          <p:nvPr/>
        </p:nvSpPr>
        <p:spPr>
          <a:xfrm>
            <a:off x="7470140" y="32435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D75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0" name="object 2160"/>
          <p:cNvSpPr/>
          <p:nvPr/>
        </p:nvSpPr>
        <p:spPr>
          <a:xfrm>
            <a:off x="7647940" y="32435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D757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1" name="object 2161"/>
          <p:cNvSpPr/>
          <p:nvPr/>
        </p:nvSpPr>
        <p:spPr>
          <a:xfrm>
            <a:off x="7470140" y="32512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2" name="object 2162"/>
          <p:cNvSpPr/>
          <p:nvPr/>
        </p:nvSpPr>
        <p:spPr>
          <a:xfrm>
            <a:off x="7647940" y="32512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C737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3" name="object 2163"/>
          <p:cNvSpPr/>
          <p:nvPr/>
        </p:nvSpPr>
        <p:spPr>
          <a:xfrm>
            <a:off x="7470140" y="325818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4" name="object 2164"/>
          <p:cNvSpPr/>
          <p:nvPr/>
        </p:nvSpPr>
        <p:spPr>
          <a:xfrm>
            <a:off x="7647940" y="325818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C71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5" name="object 2165"/>
          <p:cNvSpPr/>
          <p:nvPr/>
        </p:nvSpPr>
        <p:spPr>
          <a:xfrm>
            <a:off x="7470140" y="32651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6" name="object 2166"/>
          <p:cNvSpPr/>
          <p:nvPr/>
        </p:nvSpPr>
        <p:spPr>
          <a:xfrm>
            <a:off x="7647940" y="326517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A6E6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7" name="object 2167"/>
          <p:cNvSpPr/>
          <p:nvPr/>
        </p:nvSpPr>
        <p:spPr>
          <a:xfrm>
            <a:off x="7470140" y="327279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96C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8" name="object 2168"/>
          <p:cNvSpPr/>
          <p:nvPr/>
        </p:nvSpPr>
        <p:spPr>
          <a:xfrm>
            <a:off x="7647940" y="327279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96C6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9" name="object 2169"/>
          <p:cNvSpPr/>
          <p:nvPr/>
        </p:nvSpPr>
        <p:spPr>
          <a:xfrm>
            <a:off x="7470140" y="328040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0" name="object 2170"/>
          <p:cNvSpPr/>
          <p:nvPr/>
        </p:nvSpPr>
        <p:spPr>
          <a:xfrm>
            <a:off x="7647940" y="328040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8696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1" name="object 2171"/>
          <p:cNvSpPr/>
          <p:nvPr/>
        </p:nvSpPr>
        <p:spPr>
          <a:xfrm>
            <a:off x="7470140" y="328739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2" name="object 2172"/>
          <p:cNvSpPr/>
          <p:nvPr/>
        </p:nvSpPr>
        <p:spPr>
          <a:xfrm>
            <a:off x="7647940" y="328739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767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3" name="object 2173"/>
          <p:cNvSpPr/>
          <p:nvPr/>
        </p:nvSpPr>
        <p:spPr>
          <a:xfrm>
            <a:off x="7470140" y="32943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664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4" name="object 2174"/>
          <p:cNvSpPr/>
          <p:nvPr/>
        </p:nvSpPr>
        <p:spPr>
          <a:xfrm>
            <a:off x="7647940" y="329437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6646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5" name="object 2175"/>
          <p:cNvSpPr/>
          <p:nvPr/>
        </p:nvSpPr>
        <p:spPr>
          <a:xfrm>
            <a:off x="7470140" y="33020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6" name="object 2176"/>
          <p:cNvSpPr/>
          <p:nvPr/>
        </p:nvSpPr>
        <p:spPr>
          <a:xfrm>
            <a:off x="7647940" y="33020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662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7" name="object 2177"/>
          <p:cNvSpPr/>
          <p:nvPr/>
        </p:nvSpPr>
        <p:spPr>
          <a:xfrm>
            <a:off x="7470140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8" name="object 2178"/>
          <p:cNvSpPr/>
          <p:nvPr/>
        </p:nvSpPr>
        <p:spPr>
          <a:xfrm>
            <a:off x="7647940" y="33096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5605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9" name="object 2179"/>
          <p:cNvSpPr/>
          <p:nvPr/>
        </p:nvSpPr>
        <p:spPr>
          <a:xfrm>
            <a:off x="7470140" y="331660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0" name="object 2180"/>
          <p:cNvSpPr/>
          <p:nvPr/>
        </p:nvSpPr>
        <p:spPr>
          <a:xfrm>
            <a:off x="7647940" y="3316604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45D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1" name="object 2181"/>
          <p:cNvSpPr/>
          <p:nvPr/>
        </p:nvSpPr>
        <p:spPr>
          <a:xfrm>
            <a:off x="7470140" y="332359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2" name="object 2182"/>
          <p:cNvSpPr/>
          <p:nvPr/>
        </p:nvSpPr>
        <p:spPr>
          <a:xfrm>
            <a:off x="7647940" y="332359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35B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3" name="object 2183"/>
          <p:cNvSpPr/>
          <p:nvPr/>
        </p:nvSpPr>
        <p:spPr>
          <a:xfrm>
            <a:off x="7470140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4" name="object 2184"/>
          <p:cNvSpPr/>
          <p:nvPr/>
        </p:nvSpPr>
        <p:spPr>
          <a:xfrm>
            <a:off x="7647940" y="333120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C2585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5" name="object 2185"/>
          <p:cNvSpPr/>
          <p:nvPr/>
        </p:nvSpPr>
        <p:spPr>
          <a:xfrm>
            <a:off x="7470140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6" name="object 2186"/>
          <p:cNvSpPr/>
          <p:nvPr/>
        </p:nvSpPr>
        <p:spPr>
          <a:xfrm>
            <a:off x="7647940" y="3338829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C1565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7" name="object 2187"/>
          <p:cNvSpPr/>
          <p:nvPr/>
        </p:nvSpPr>
        <p:spPr>
          <a:xfrm>
            <a:off x="7470140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8" name="object 2188"/>
          <p:cNvSpPr/>
          <p:nvPr/>
        </p:nvSpPr>
        <p:spPr>
          <a:xfrm>
            <a:off x="7647940" y="3345815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6350">
            <a:solidFill>
              <a:srgbClr val="C053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9" name="object 2189"/>
          <p:cNvSpPr/>
          <p:nvPr/>
        </p:nvSpPr>
        <p:spPr>
          <a:xfrm>
            <a:off x="7470140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0" name="object 2190"/>
          <p:cNvSpPr/>
          <p:nvPr/>
        </p:nvSpPr>
        <p:spPr>
          <a:xfrm>
            <a:off x="7647940" y="335280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20">
            <a:solidFill>
              <a:srgbClr val="BF514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1" name="object 2191"/>
          <p:cNvSpPr/>
          <p:nvPr/>
        </p:nvSpPr>
        <p:spPr>
          <a:xfrm>
            <a:off x="7470140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2" name="object 2192"/>
          <p:cNvSpPr/>
          <p:nvPr/>
        </p:nvSpPr>
        <p:spPr>
          <a:xfrm>
            <a:off x="7647940" y="3360420"/>
            <a:ext cx="83820" cy="0"/>
          </a:xfrm>
          <a:custGeom>
            <a:avLst/>
            <a:gdLst/>
            <a:ahLst/>
            <a:cxnLst/>
            <a:rect l="l" t="t" r="r" b="b"/>
            <a:pathLst>
              <a:path w="83820">
                <a:moveTo>
                  <a:pt x="0" y="0"/>
                </a:moveTo>
                <a:lnTo>
                  <a:pt x="83819" y="0"/>
                </a:lnTo>
              </a:path>
            </a:pathLst>
          </a:custGeom>
          <a:ln w="7619">
            <a:solidFill>
              <a:srgbClr val="BF4F4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3" name="object 2193"/>
          <p:cNvSpPr/>
          <p:nvPr/>
        </p:nvSpPr>
        <p:spPr>
          <a:xfrm>
            <a:off x="7470140" y="2832100"/>
            <a:ext cx="262890" cy="530860"/>
          </a:xfrm>
          <a:custGeom>
            <a:avLst/>
            <a:gdLst/>
            <a:ahLst/>
            <a:cxnLst/>
            <a:rect l="l" t="t" r="r" b="b"/>
            <a:pathLst>
              <a:path w="262890" h="530860">
                <a:moveTo>
                  <a:pt x="262889" y="530860"/>
                </a:moveTo>
                <a:lnTo>
                  <a:pt x="177800" y="530860"/>
                </a:lnTo>
                <a:lnTo>
                  <a:pt x="177800" y="275589"/>
                </a:lnTo>
                <a:lnTo>
                  <a:pt x="177800" y="259079"/>
                </a:lnTo>
                <a:lnTo>
                  <a:pt x="177800" y="243839"/>
                </a:lnTo>
                <a:lnTo>
                  <a:pt x="176529" y="213360"/>
                </a:lnTo>
                <a:lnTo>
                  <a:pt x="176529" y="205739"/>
                </a:lnTo>
                <a:lnTo>
                  <a:pt x="176529" y="198120"/>
                </a:lnTo>
                <a:lnTo>
                  <a:pt x="175259" y="191770"/>
                </a:lnTo>
                <a:lnTo>
                  <a:pt x="175259" y="186689"/>
                </a:lnTo>
                <a:lnTo>
                  <a:pt x="173989" y="180339"/>
                </a:lnTo>
                <a:lnTo>
                  <a:pt x="173989" y="175260"/>
                </a:lnTo>
                <a:lnTo>
                  <a:pt x="172719" y="171450"/>
                </a:lnTo>
                <a:lnTo>
                  <a:pt x="171450" y="167639"/>
                </a:lnTo>
                <a:lnTo>
                  <a:pt x="170179" y="162560"/>
                </a:lnTo>
                <a:lnTo>
                  <a:pt x="168909" y="158750"/>
                </a:lnTo>
                <a:lnTo>
                  <a:pt x="167639" y="154939"/>
                </a:lnTo>
                <a:lnTo>
                  <a:pt x="166369" y="152400"/>
                </a:lnTo>
                <a:lnTo>
                  <a:pt x="163829" y="148589"/>
                </a:lnTo>
                <a:lnTo>
                  <a:pt x="161289" y="146050"/>
                </a:lnTo>
                <a:lnTo>
                  <a:pt x="160019" y="143510"/>
                </a:lnTo>
                <a:lnTo>
                  <a:pt x="157479" y="142239"/>
                </a:lnTo>
                <a:lnTo>
                  <a:pt x="154939" y="139700"/>
                </a:lnTo>
                <a:lnTo>
                  <a:pt x="152400" y="138429"/>
                </a:lnTo>
                <a:lnTo>
                  <a:pt x="149859" y="137160"/>
                </a:lnTo>
                <a:lnTo>
                  <a:pt x="147319" y="135889"/>
                </a:lnTo>
                <a:lnTo>
                  <a:pt x="143509" y="135889"/>
                </a:lnTo>
                <a:lnTo>
                  <a:pt x="139700" y="134620"/>
                </a:lnTo>
                <a:lnTo>
                  <a:pt x="137159" y="134620"/>
                </a:lnTo>
                <a:lnTo>
                  <a:pt x="132079" y="134620"/>
                </a:lnTo>
                <a:lnTo>
                  <a:pt x="129539" y="134620"/>
                </a:lnTo>
                <a:lnTo>
                  <a:pt x="127000" y="134620"/>
                </a:lnTo>
                <a:lnTo>
                  <a:pt x="124459" y="135889"/>
                </a:lnTo>
                <a:lnTo>
                  <a:pt x="120650" y="135889"/>
                </a:lnTo>
                <a:lnTo>
                  <a:pt x="118109" y="137160"/>
                </a:lnTo>
                <a:lnTo>
                  <a:pt x="115569" y="138429"/>
                </a:lnTo>
                <a:lnTo>
                  <a:pt x="85089" y="165100"/>
                </a:lnTo>
                <a:lnTo>
                  <a:pt x="85089" y="530860"/>
                </a:lnTo>
                <a:lnTo>
                  <a:pt x="0" y="530860"/>
                </a:lnTo>
                <a:lnTo>
                  <a:pt x="0" y="13970"/>
                </a:lnTo>
                <a:lnTo>
                  <a:pt x="85089" y="13970"/>
                </a:lnTo>
                <a:lnTo>
                  <a:pt x="85089" y="72389"/>
                </a:lnTo>
                <a:lnTo>
                  <a:pt x="95250" y="55879"/>
                </a:lnTo>
                <a:lnTo>
                  <a:pt x="106679" y="41910"/>
                </a:lnTo>
                <a:lnTo>
                  <a:pt x="111759" y="35560"/>
                </a:lnTo>
                <a:lnTo>
                  <a:pt x="116839" y="29210"/>
                </a:lnTo>
                <a:lnTo>
                  <a:pt x="121919" y="24129"/>
                </a:lnTo>
                <a:lnTo>
                  <a:pt x="127000" y="19050"/>
                </a:lnTo>
                <a:lnTo>
                  <a:pt x="132079" y="13970"/>
                </a:lnTo>
                <a:lnTo>
                  <a:pt x="137159" y="11429"/>
                </a:lnTo>
                <a:lnTo>
                  <a:pt x="143509" y="7620"/>
                </a:lnTo>
                <a:lnTo>
                  <a:pt x="148589" y="5079"/>
                </a:lnTo>
                <a:lnTo>
                  <a:pt x="153669" y="2539"/>
                </a:lnTo>
                <a:lnTo>
                  <a:pt x="160019" y="1270"/>
                </a:lnTo>
                <a:lnTo>
                  <a:pt x="166369" y="0"/>
                </a:lnTo>
                <a:lnTo>
                  <a:pt x="172719" y="0"/>
                </a:lnTo>
                <a:lnTo>
                  <a:pt x="182879" y="1270"/>
                </a:lnTo>
                <a:lnTo>
                  <a:pt x="193039" y="3810"/>
                </a:lnTo>
                <a:lnTo>
                  <a:pt x="201929" y="7620"/>
                </a:lnTo>
                <a:lnTo>
                  <a:pt x="205739" y="8889"/>
                </a:lnTo>
                <a:lnTo>
                  <a:pt x="209550" y="12700"/>
                </a:lnTo>
                <a:lnTo>
                  <a:pt x="214629" y="15239"/>
                </a:lnTo>
                <a:lnTo>
                  <a:pt x="218439" y="19050"/>
                </a:lnTo>
                <a:lnTo>
                  <a:pt x="222250" y="22860"/>
                </a:lnTo>
                <a:lnTo>
                  <a:pt x="226059" y="27939"/>
                </a:lnTo>
                <a:lnTo>
                  <a:pt x="228600" y="33020"/>
                </a:lnTo>
                <a:lnTo>
                  <a:pt x="232409" y="36829"/>
                </a:lnTo>
                <a:lnTo>
                  <a:pt x="234950" y="43179"/>
                </a:lnTo>
                <a:lnTo>
                  <a:pt x="238759" y="49529"/>
                </a:lnTo>
                <a:lnTo>
                  <a:pt x="241300" y="55879"/>
                </a:lnTo>
                <a:lnTo>
                  <a:pt x="243839" y="60960"/>
                </a:lnTo>
                <a:lnTo>
                  <a:pt x="246379" y="68579"/>
                </a:lnTo>
                <a:lnTo>
                  <a:pt x="248919" y="76200"/>
                </a:lnTo>
                <a:lnTo>
                  <a:pt x="250189" y="83820"/>
                </a:lnTo>
                <a:lnTo>
                  <a:pt x="252729" y="92710"/>
                </a:lnTo>
                <a:lnTo>
                  <a:pt x="254000" y="101600"/>
                </a:lnTo>
                <a:lnTo>
                  <a:pt x="256539" y="110489"/>
                </a:lnTo>
                <a:lnTo>
                  <a:pt x="259079" y="129539"/>
                </a:lnTo>
                <a:lnTo>
                  <a:pt x="260350" y="149860"/>
                </a:lnTo>
                <a:lnTo>
                  <a:pt x="261619" y="171450"/>
                </a:lnTo>
                <a:lnTo>
                  <a:pt x="262889" y="195579"/>
                </a:lnTo>
                <a:lnTo>
                  <a:pt x="262889" y="53086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4" name="object 2194"/>
          <p:cNvSpPr/>
          <p:nvPr/>
        </p:nvSpPr>
        <p:spPr>
          <a:xfrm>
            <a:off x="4284979" y="6263640"/>
            <a:ext cx="72390" cy="307340"/>
          </a:xfrm>
          <a:custGeom>
            <a:avLst/>
            <a:gdLst/>
            <a:ahLst/>
            <a:cxnLst/>
            <a:rect l="l" t="t" r="r" b="b"/>
            <a:pathLst>
              <a:path w="72389" h="307340">
                <a:moveTo>
                  <a:pt x="0" y="307340"/>
                </a:moveTo>
                <a:lnTo>
                  <a:pt x="72390" y="307340"/>
                </a:lnTo>
                <a:lnTo>
                  <a:pt x="72390" y="0"/>
                </a:lnTo>
                <a:lnTo>
                  <a:pt x="0" y="0"/>
                </a:lnTo>
                <a:lnTo>
                  <a:pt x="0" y="3073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5" name="object 2195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6990" rIns="0" bIns="0" rtlCol="0">
            <a:spAutoFit/>
          </a:bodyPr>
          <a:lstStyle/>
          <a:p>
            <a:pPr marL="1729739">
              <a:lnSpc>
                <a:spcPct val="100000"/>
              </a:lnSpc>
              <a:spcBef>
                <a:spcPts val="370"/>
              </a:spcBef>
            </a:pPr>
            <a:r>
              <a:rPr sz="1400" b="1" i="1" spc="-5" dirty="0">
                <a:latin typeface="Arial"/>
                <a:cs typeface="Arial"/>
              </a:rPr>
              <a:t>made by</a:t>
            </a:r>
            <a:r>
              <a:rPr sz="1400" b="1" i="1" spc="320" dirty="0">
                <a:latin typeface="Arial"/>
                <a:cs typeface="Arial"/>
              </a:rPr>
              <a:t> </a:t>
            </a:r>
            <a:r>
              <a:rPr sz="1400" b="1" i="1" spc="-5" dirty="0">
                <a:latin typeface="Arial"/>
                <a:cs typeface="Arial"/>
              </a:rPr>
              <a:t>mento0513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96" name="object 2196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7" name="object 219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198" name="object 219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4830" y="1604009"/>
            <a:ext cx="7482840" cy="27699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6540" indent="-243840">
              <a:lnSpc>
                <a:spcPct val="100000"/>
              </a:lnSpc>
              <a:buChar char="•"/>
              <a:tabLst>
                <a:tab pos="256540" algn="l"/>
              </a:tabLst>
            </a:pPr>
            <a:r>
              <a:rPr sz="3200" dirty="0">
                <a:latin typeface="Times New Roman"/>
                <a:cs typeface="Times New Roman"/>
              </a:rPr>
              <a:t>Goal</a:t>
            </a:r>
          </a:p>
          <a:p>
            <a:pPr marL="661670" lvl="1" indent="-306070">
              <a:lnSpc>
                <a:spcPct val="100000"/>
              </a:lnSpc>
              <a:spcBef>
                <a:spcPts val="800"/>
              </a:spcBef>
              <a:buChar char="–"/>
              <a:tabLst>
                <a:tab pos="661670" algn="l"/>
              </a:tabLst>
            </a:pPr>
            <a:r>
              <a:rPr sz="3200" dirty="0">
                <a:latin typeface="Times New Roman"/>
                <a:cs typeface="Times New Roman"/>
              </a:rPr>
              <a:t>give 5 numbers ( 1~5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)</a:t>
            </a:r>
          </a:p>
          <a:p>
            <a:pPr marL="661670" lvl="1" indent="-306070">
              <a:lnSpc>
                <a:spcPct val="100000"/>
              </a:lnSpc>
              <a:spcBef>
                <a:spcPts val="800"/>
              </a:spcBef>
              <a:buChar char="–"/>
              <a:tabLst>
                <a:tab pos="661670" algn="l"/>
              </a:tabLst>
            </a:pPr>
            <a:r>
              <a:rPr sz="3200" dirty="0">
                <a:latin typeface="Times New Roman"/>
                <a:cs typeface="Times New Roman"/>
              </a:rPr>
              <a:t>choose 3 numbers and </a:t>
            </a:r>
            <a:r>
              <a:rPr sz="3200" spc="-5" dirty="0">
                <a:latin typeface="Times New Roman"/>
                <a:cs typeface="Times New Roman"/>
              </a:rPr>
              <a:t>list </a:t>
            </a:r>
            <a:r>
              <a:rPr sz="3200" dirty="0">
                <a:latin typeface="Times New Roman"/>
                <a:cs typeface="Times New Roman"/>
              </a:rPr>
              <a:t>out by </a:t>
            </a:r>
            <a:r>
              <a:rPr sz="3200" spc="-5" dirty="0">
                <a:latin typeface="Times New Roman"/>
                <a:cs typeface="Times New Roman"/>
              </a:rPr>
              <a:t>its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 smtClean="0">
                <a:latin typeface="Times New Roman"/>
                <a:cs typeface="Times New Roman"/>
              </a:rPr>
              <a:t>order</a:t>
            </a:r>
            <a:endParaRPr sz="4700" dirty="0">
              <a:latin typeface="Times New Roman"/>
              <a:cs typeface="Times New Roman"/>
            </a:endParaRPr>
          </a:p>
          <a:p>
            <a:pPr marL="256540" indent="-243840">
              <a:lnSpc>
                <a:spcPct val="100000"/>
              </a:lnSpc>
              <a:buChar char="•"/>
              <a:tabLst>
                <a:tab pos="256540" algn="l"/>
              </a:tabLst>
            </a:pPr>
            <a:r>
              <a:rPr sz="3200" spc="-5" dirty="0">
                <a:latin typeface="Times New Roman"/>
                <a:cs typeface="Times New Roman"/>
              </a:rPr>
              <a:t>possible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solution</a:t>
            </a:r>
            <a:endParaRPr sz="3200" dirty="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800"/>
              </a:spcBef>
              <a:tabLst>
                <a:tab pos="1678305" algn="l"/>
                <a:tab pos="2286635" algn="l"/>
                <a:tab pos="3303904" algn="l"/>
                <a:tab pos="3912235" algn="l"/>
                <a:tab pos="4932045" algn="l"/>
              </a:tabLst>
            </a:pPr>
            <a:r>
              <a:rPr sz="3200" dirty="0">
                <a:latin typeface="Times New Roman"/>
                <a:cs typeface="Times New Roman"/>
              </a:rPr>
              <a:t>– 1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	</a:t>
            </a:r>
            <a:r>
              <a:rPr sz="3200" dirty="0">
                <a:latin typeface="PMingLiU"/>
                <a:cs typeface="PMingLiU"/>
              </a:rPr>
              <a:t>、	</a:t>
            </a:r>
            <a:r>
              <a:rPr sz="3200" dirty="0">
                <a:latin typeface="Times New Roman"/>
                <a:cs typeface="Times New Roman"/>
              </a:rPr>
              <a:t>2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3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	</a:t>
            </a:r>
            <a:r>
              <a:rPr sz="3200" dirty="0">
                <a:latin typeface="PMingLiU"/>
                <a:cs typeface="PMingLiU"/>
              </a:rPr>
              <a:t>、	</a:t>
            </a:r>
            <a:r>
              <a:rPr sz="3200" dirty="0">
                <a:latin typeface="Times New Roman"/>
                <a:cs typeface="Times New Roman"/>
              </a:rPr>
              <a:t>3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4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5	</a:t>
            </a:r>
            <a:r>
              <a:rPr sz="3200" dirty="0" smtClean="0">
                <a:latin typeface="Times New Roman"/>
                <a:cs typeface="Times New Roman"/>
              </a:rPr>
              <a:t>…</a:t>
            </a:r>
            <a:endParaRPr lang="en-US"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  <p:sp>
        <p:nvSpPr>
          <p:cNvPr id="9" name="矩形 8"/>
          <p:cNvSpPr/>
          <p:nvPr/>
        </p:nvSpPr>
        <p:spPr>
          <a:xfrm>
            <a:off x="762000" y="4791524"/>
            <a:ext cx="78860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 smtClean="0"/>
              <a:t>想想怎麼用</a:t>
            </a:r>
            <a:r>
              <a:rPr lang="en-US" altLang="zh-TW" sz="2400" dirty="0" smtClean="0"/>
              <a:t>recursive</a:t>
            </a:r>
            <a:r>
              <a:rPr lang="zh-TW" altLang="en-US" sz="2400" dirty="0" smtClean="0"/>
              <a:t>實作，想通你就會一半了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57370" y="6263640"/>
            <a:ext cx="3572510" cy="307340"/>
          </a:xfrm>
          <a:prstGeom prst="rect">
            <a:avLst/>
          </a:prstGeom>
        </p:spPr>
        <p:txBody>
          <a:bodyPr vert="horz" wrap="square" lIns="0" tIns="45719" rIns="0" bIns="0" rtlCol="0">
            <a:spAutoFit/>
          </a:bodyPr>
          <a:lstStyle/>
          <a:p>
            <a:pPr marL="448945">
              <a:lnSpc>
                <a:spcPct val="100000"/>
              </a:lnSpc>
              <a:spcBef>
                <a:spcPts val="359"/>
              </a:spcBef>
            </a:pPr>
            <a:r>
              <a:rPr sz="1600" b="1" i="1" spc="-5" dirty="0">
                <a:latin typeface="Calibri"/>
                <a:cs typeface="Calibri"/>
              </a:rPr>
              <a:t>made by electron </a:t>
            </a:r>
            <a:r>
              <a:rPr sz="1600" b="1" i="1" dirty="0">
                <a:latin typeface="Calibri"/>
                <a:cs typeface="Calibri"/>
              </a:rPr>
              <a:t>&amp; </a:t>
            </a:r>
            <a:r>
              <a:rPr sz="1600" b="1" i="1" spc="-5" dirty="0">
                <a:latin typeface="Calibri"/>
                <a:cs typeface="Calibri"/>
              </a:rPr>
              <a:t>kk </a:t>
            </a:r>
            <a:r>
              <a:rPr sz="1600" b="1" i="1" dirty="0">
                <a:latin typeface="Calibri"/>
                <a:cs typeface="Calibri"/>
              </a:rPr>
              <a:t>&amp;</a:t>
            </a:r>
            <a:r>
              <a:rPr sz="1600" b="1" i="1" spc="-95" dirty="0">
                <a:latin typeface="Calibri"/>
                <a:cs typeface="Calibri"/>
              </a:rPr>
              <a:t> </a:t>
            </a:r>
            <a:r>
              <a:rPr sz="1600" b="1" i="1" spc="-5" dirty="0">
                <a:latin typeface="Calibri"/>
                <a:cs typeface="Calibri"/>
              </a:rPr>
              <a:t>rabbit125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028940" y="5918200"/>
            <a:ext cx="899159" cy="86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7050">
              <a:lnSpc>
                <a:spcPct val="100000"/>
              </a:lnSpc>
            </a:pPr>
            <a:r>
              <a:rPr spc="-10" dirty="0"/>
              <a:t>E</a:t>
            </a:r>
            <a:r>
              <a:rPr spc="-65" dirty="0"/>
              <a:t>x</a:t>
            </a:r>
            <a:r>
              <a:rPr spc="-5" dirty="0"/>
              <a:t>a</a:t>
            </a:r>
            <a:r>
              <a:rPr spc="5" dirty="0"/>
              <a:t>m</a:t>
            </a:r>
            <a:r>
              <a:rPr spc="-5" dirty="0"/>
              <a:t>ple</a:t>
            </a:r>
          </a:p>
        </p:txBody>
      </p:sp>
      <p:sp>
        <p:nvSpPr>
          <p:cNvPr id="5" name="object 5"/>
          <p:cNvSpPr/>
          <p:nvPr/>
        </p:nvSpPr>
        <p:spPr>
          <a:xfrm>
            <a:off x="4357370" y="6263640"/>
            <a:ext cx="3572510" cy="307340"/>
          </a:xfrm>
          <a:custGeom>
            <a:avLst/>
            <a:gdLst/>
            <a:ahLst/>
            <a:cxnLst/>
            <a:rect l="l" t="t" r="r" b="b"/>
            <a:pathLst>
              <a:path w="3572509" h="307340">
                <a:moveTo>
                  <a:pt x="0" y="0"/>
                </a:moveTo>
                <a:lnTo>
                  <a:pt x="3572509" y="0"/>
                </a:lnTo>
                <a:lnTo>
                  <a:pt x="3572509" y="307340"/>
                </a:lnTo>
                <a:lnTo>
                  <a:pt x="0" y="30734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572509" y="1785620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2214879" y="2999739"/>
          <a:ext cx="2137408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70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999489" y="4071620"/>
          <a:ext cx="2138679" cy="6927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4">
                <a:tc>
                  <a:txBody>
                    <a:bodyPr/>
                    <a:lstStyle/>
                    <a:p>
                      <a:pPr marL="22606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7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80">
                      <a:solidFill>
                        <a:srgbClr val="FFFFFF"/>
                      </a:solidFill>
                      <a:prstDash val="solid"/>
                    </a:lnT>
                    <a:lnB w="16510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2581910" y="3714750"/>
            <a:ext cx="346710" cy="288290"/>
          </a:xfrm>
          <a:custGeom>
            <a:avLst/>
            <a:gdLst/>
            <a:ahLst/>
            <a:cxnLst/>
            <a:rect l="l" t="t" r="r" b="b"/>
            <a:pathLst>
              <a:path w="346710" h="288289">
                <a:moveTo>
                  <a:pt x="346709" y="0"/>
                </a:moveTo>
                <a:lnTo>
                  <a:pt x="0" y="2882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499360" y="3961129"/>
            <a:ext cx="116839" cy="111760"/>
          </a:xfrm>
          <a:custGeom>
            <a:avLst/>
            <a:gdLst/>
            <a:ahLst/>
            <a:cxnLst/>
            <a:rect l="l" t="t" r="r" b="b"/>
            <a:pathLst>
              <a:path w="116839" h="111760">
                <a:moveTo>
                  <a:pt x="43179" y="0"/>
                </a:moveTo>
                <a:lnTo>
                  <a:pt x="0" y="111760"/>
                </a:lnTo>
                <a:lnTo>
                  <a:pt x="116839" y="88900"/>
                </a:lnTo>
                <a:lnTo>
                  <a:pt x="116363" y="85090"/>
                </a:lnTo>
                <a:lnTo>
                  <a:pt x="31750" y="85090"/>
                </a:lnTo>
                <a:lnTo>
                  <a:pt x="62229" y="6350"/>
                </a:lnTo>
                <a:lnTo>
                  <a:pt x="43179" y="0"/>
                </a:lnTo>
                <a:close/>
              </a:path>
              <a:path w="116839" h="111760">
                <a:moveTo>
                  <a:pt x="114300" y="68580"/>
                </a:moveTo>
                <a:lnTo>
                  <a:pt x="31750" y="85090"/>
                </a:lnTo>
                <a:lnTo>
                  <a:pt x="116363" y="85090"/>
                </a:lnTo>
                <a:lnTo>
                  <a:pt x="114300" y="6858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870959" y="2499360"/>
            <a:ext cx="557530" cy="434340"/>
          </a:xfrm>
          <a:custGeom>
            <a:avLst/>
            <a:gdLst/>
            <a:ahLst/>
            <a:cxnLst/>
            <a:rect l="l" t="t" r="r" b="b"/>
            <a:pathLst>
              <a:path w="557529" h="434339">
                <a:moveTo>
                  <a:pt x="557529" y="0"/>
                </a:moveTo>
                <a:lnTo>
                  <a:pt x="0" y="43433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785870" y="2890520"/>
            <a:ext cx="118110" cy="109220"/>
          </a:xfrm>
          <a:custGeom>
            <a:avLst/>
            <a:gdLst/>
            <a:ahLst/>
            <a:cxnLst/>
            <a:rect l="l" t="t" r="r" b="b"/>
            <a:pathLst>
              <a:path w="118110" h="109219">
                <a:moveTo>
                  <a:pt x="46989" y="0"/>
                </a:moveTo>
                <a:lnTo>
                  <a:pt x="0" y="109219"/>
                </a:lnTo>
                <a:lnTo>
                  <a:pt x="118109" y="90169"/>
                </a:lnTo>
                <a:lnTo>
                  <a:pt x="117316" y="83819"/>
                </a:lnTo>
                <a:lnTo>
                  <a:pt x="33019" y="83819"/>
                </a:lnTo>
                <a:lnTo>
                  <a:pt x="66039" y="6350"/>
                </a:lnTo>
                <a:lnTo>
                  <a:pt x="46989" y="0"/>
                </a:lnTo>
                <a:close/>
              </a:path>
              <a:path w="118110" h="109219">
                <a:moveTo>
                  <a:pt x="115569" y="69850"/>
                </a:moveTo>
                <a:lnTo>
                  <a:pt x="33019" y="83819"/>
                </a:lnTo>
                <a:lnTo>
                  <a:pt x="117316" y="83819"/>
                </a:lnTo>
                <a:lnTo>
                  <a:pt x="115569" y="6985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214629" y="5358129"/>
          <a:ext cx="213740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1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5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790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59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3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8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3F3F3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1437639" y="4786629"/>
            <a:ext cx="562610" cy="500380"/>
          </a:xfrm>
          <a:custGeom>
            <a:avLst/>
            <a:gdLst/>
            <a:ahLst/>
            <a:cxnLst/>
            <a:rect l="l" t="t" r="r" b="b"/>
            <a:pathLst>
              <a:path w="562610" h="500379">
                <a:moveTo>
                  <a:pt x="562610" y="0"/>
                </a:moveTo>
                <a:lnTo>
                  <a:pt x="0" y="500380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57630" y="5246370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39369" y="0"/>
                </a:moveTo>
                <a:lnTo>
                  <a:pt x="0" y="111759"/>
                </a:lnTo>
                <a:lnTo>
                  <a:pt x="115569" y="85089"/>
                </a:lnTo>
                <a:lnTo>
                  <a:pt x="30479" y="85089"/>
                </a:lnTo>
                <a:lnTo>
                  <a:pt x="58419" y="5079"/>
                </a:lnTo>
                <a:lnTo>
                  <a:pt x="39369" y="0"/>
                </a:lnTo>
                <a:close/>
              </a:path>
              <a:path w="115569" h="111760">
                <a:moveTo>
                  <a:pt x="111759" y="66039"/>
                </a:moveTo>
                <a:lnTo>
                  <a:pt x="30479" y="85089"/>
                </a:lnTo>
                <a:lnTo>
                  <a:pt x="115569" y="85089"/>
                </a:lnTo>
                <a:lnTo>
                  <a:pt x="111759" y="66039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642870" y="5358129"/>
          <a:ext cx="2138679" cy="69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24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3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24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2785"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508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10160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4690"/>
                        </a:lnSpc>
                      </a:pPr>
                      <a:r>
                        <a:rPr sz="40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4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0160">
                      <a:solidFill>
                        <a:srgbClr val="FFFFFF"/>
                      </a:solidFill>
                      <a:prstDash val="solid"/>
                    </a:lnL>
                    <a:lnR w="5079">
                      <a:solidFill>
                        <a:srgbClr val="FFFFFF"/>
                      </a:solidFill>
                      <a:prstDash val="solid"/>
                    </a:lnR>
                    <a:lnT w="5079">
                      <a:solidFill>
                        <a:srgbClr val="FFFFFF"/>
                      </a:solidFill>
                      <a:prstDash val="solid"/>
                    </a:lnT>
                    <a:lnB w="16509">
                      <a:solidFill>
                        <a:srgbClr val="FFFFFF"/>
                      </a:solidFill>
                      <a:prstDash val="solid"/>
                    </a:lnB>
                    <a:solidFill>
                      <a:srgbClr val="D18D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object 17"/>
          <p:cNvSpPr/>
          <p:nvPr/>
        </p:nvSpPr>
        <p:spPr>
          <a:xfrm>
            <a:off x="2357120" y="4785359"/>
            <a:ext cx="553720" cy="491490"/>
          </a:xfrm>
          <a:custGeom>
            <a:avLst/>
            <a:gdLst/>
            <a:ahLst/>
            <a:cxnLst/>
            <a:rect l="l" t="t" r="r" b="b"/>
            <a:pathLst>
              <a:path w="553719" h="491489">
                <a:moveTo>
                  <a:pt x="0" y="0"/>
                </a:moveTo>
                <a:lnTo>
                  <a:pt x="553719" y="491489"/>
                </a:lnTo>
              </a:path>
            </a:pathLst>
          </a:custGeom>
          <a:ln w="25518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875279" y="5236209"/>
            <a:ext cx="115570" cy="111760"/>
          </a:xfrm>
          <a:custGeom>
            <a:avLst/>
            <a:gdLst/>
            <a:ahLst/>
            <a:cxnLst/>
            <a:rect l="l" t="t" r="r" b="b"/>
            <a:pathLst>
              <a:path w="115569" h="111760">
                <a:moveTo>
                  <a:pt x="76200" y="0"/>
                </a:moveTo>
                <a:lnTo>
                  <a:pt x="57150" y="6349"/>
                </a:lnTo>
                <a:lnTo>
                  <a:pt x="85089" y="85089"/>
                </a:lnTo>
                <a:lnTo>
                  <a:pt x="0" y="85089"/>
                </a:lnTo>
                <a:lnTo>
                  <a:pt x="115569" y="111759"/>
                </a:lnTo>
                <a:lnTo>
                  <a:pt x="106174" y="85089"/>
                </a:lnTo>
                <a:lnTo>
                  <a:pt x="85089" y="85089"/>
                </a:lnTo>
                <a:lnTo>
                  <a:pt x="3809" y="66039"/>
                </a:lnTo>
                <a:lnTo>
                  <a:pt x="99464" y="66039"/>
                </a:lnTo>
                <a:lnTo>
                  <a:pt x="76200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7155">
              <a:lnSpc>
                <a:spcPts val="1310"/>
              </a:lnSpc>
            </a:pPr>
            <a:r>
              <a:rPr spc="-5" dirty="0"/>
              <a:t>NCKU </a:t>
            </a:r>
            <a:r>
              <a:rPr dirty="0"/>
              <a:t>CSIE </a:t>
            </a:r>
            <a:r>
              <a:rPr spc="-5" dirty="0"/>
              <a:t>Programming Contest Training</a:t>
            </a:r>
            <a:r>
              <a:rPr spc="15" dirty="0"/>
              <a:t> </a:t>
            </a:r>
            <a:r>
              <a:rPr spc="-5" dirty="0"/>
              <a:t>Course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15"/>
              </a:lnSpc>
            </a:pPr>
            <a:r>
              <a:rPr spc="-5" dirty="0"/>
              <a:t>made by mento0513 </a:t>
            </a:r>
            <a:r>
              <a:rPr dirty="0"/>
              <a:t>&amp;</a:t>
            </a:r>
            <a:r>
              <a:rPr spc="-55" dirty="0"/>
              <a:t> </a:t>
            </a:r>
            <a:r>
              <a:rPr spc="-5" dirty="0"/>
              <a:t>kevinx6000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655</Words>
  <Application>Microsoft Office PowerPoint</Application>
  <PresentationFormat>如螢幕大小 (4:3)</PresentationFormat>
  <Paragraphs>241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8" baseType="lpstr">
      <vt:lpstr>PMingLiU</vt:lpstr>
      <vt:lpstr>PMingLiU</vt:lpstr>
      <vt:lpstr>Arial</vt:lpstr>
      <vt:lpstr>Calibri</vt:lpstr>
      <vt:lpstr>Times New Roman</vt:lpstr>
      <vt:lpstr>Office Theme</vt:lpstr>
      <vt:lpstr>PowerPoint 簡報</vt:lpstr>
      <vt:lpstr>Backtracking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Strategy</vt:lpstr>
      <vt:lpstr>Pseudo Code</vt:lpstr>
      <vt:lpstr>Practice</vt:lpstr>
      <vt:lpstr>HOMEWORK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NCKU Programming Contest Training Course  Course 1 2012/12/19</dc:title>
  <dc:creator>user</dc:creator>
  <cp:lastModifiedBy>User</cp:lastModifiedBy>
  <cp:revision>3</cp:revision>
  <dcterms:created xsi:type="dcterms:W3CDTF">2017-03-14T08:30:21Z</dcterms:created>
  <dcterms:modified xsi:type="dcterms:W3CDTF">2017-03-14T12:38:26Z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2015-01-21T00:00:00Z</vt:filetime>
  </property>
  <property fmtid="{D5CDD505-2E9C-101B-9397-08002B2CF9AE}" pid="3" name="Creator">
    <vt:lpwstr>Impress</vt:lpwstr>
  </property>
  <property fmtid="{D5CDD505-2E9C-101B-9397-08002B2CF9AE}" pid="4" name="LastSaved">
    <vt:filetime>2017-03-14T00:00:00Z</vt:filetime>
  </property>
</Properties>
</file>